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92" r:id="rId6"/>
    <p:sldMasterId id="2147483730" r:id="rId7"/>
    <p:sldMasterId id="2147483762" r:id="rId8"/>
    <p:sldMasterId id="2147483772" r:id="rId9"/>
  </p:sldMasterIdLst>
  <p:notesMasterIdLst>
    <p:notesMasterId r:id="rId25"/>
  </p:notesMasterIdLst>
  <p:sldIdLst>
    <p:sldId id="260" r:id="rId10"/>
    <p:sldId id="3424" r:id="rId11"/>
    <p:sldId id="3427" r:id="rId12"/>
    <p:sldId id="3425" r:id="rId13"/>
    <p:sldId id="3430" r:id="rId14"/>
    <p:sldId id="294" r:id="rId15"/>
    <p:sldId id="3428" r:id="rId16"/>
    <p:sldId id="3431" r:id="rId17"/>
    <p:sldId id="3432" r:id="rId18"/>
    <p:sldId id="3429" r:id="rId19"/>
    <p:sldId id="3433" r:id="rId20"/>
    <p:sldId id="3434" r:id="rId21"/>
    <p:sldId id="3435" r:id="rId22"/>
    <p:sldId id="3436" r:id="rId23"/>
    <p:sldId id="278" r:id="rId2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6A0683-E318-4EA9-B51D-AD476ECF63CE}" v="20" dt="2025-01-27T08:45:46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327" autoAdjust="0"/>
  </p:normalViewPr>
  <p:slideViewPr>
    <p:cSldViewPr snapToGrid="0">
      <p:cViewPr varScale="1">
        <p:scale>
          <a:sx n="75" d="100"/>
          <a:sy n="75" d="100"/>
        </p:scale>
        <p:origin x="9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urula Juuso (ELY)" userId="18515145-ffaf-4892-9aba-13b36b424b95" providerId="ADAL" clId="{EE21A8EA-C4E8-4299-B690-D20E190476B4}"/>
    <pc:docChg chg="undo custSel addSld delSld modSld sldOrd">
      <pc:chgData name="Puurula Juuso (ELY)" userId="18515145-ffaf-4892-9aba-13b36b424b95" providerId="ADAL" clId="{EE21A8EA-C4E8-4299-B690-D20E190476B4}" dt="2024-10-10T10:45:53.730" v="5076" actId="20577"/>
      <pc:docMkLst>
        <pc:docMk/>
      </pc:docMkLst>
      <pc:sldChg chg="modSp mod modNotesTx">
        <pc:chgData name="Puurula Juuso (ELY)" userId="18515145-ffaf-4892-9aba-13b36b424b95" providerId="ADAL" clId="{EE21A8EA-C4E8-4299-B690-D20E190476B4}" dt="2024-10-10T06:09:51.021" v="47" actId="207"/>
        <pc:sldMkLst>
          <pc:docMk/>
          <pc:sldMk cId="4183936407" sldId="256"/>
        </pc:sldMkLst>
      </pc:sldChg>
      <pc:sldChg chg="addSp delSp modSp mod modNotesTx">
        <pc:chgData name="Puurula Juuso (ELY)" userId="18515145-ffaf-4892-9aba-13b36b424b95" providerId="ADAL" clId="{EE21A8EA-C4E8-4299-B690-D20E190476B4}" dt="2024-10-10T10:08:37.394" v="4176" actId="20577"/>
        <pc:sldMkLst>
          <pc:docMk/>
          <pc:sldMk cId="643571573" sldId="257"/>
        </pc:sldMkLst>
      </pc:sldChg>
      <pc:sldChg chg="modSp mod">
        <pc:chgData name="Puurula Juuso (ELY)" userId="18515145-ffaf-4892-9aba-13b36b424b95" providerId="ADAL" clId="{EE21A8EA-C4E8-4299-B690-D20E190476B4}" dt="2024-10-10T07:20:46.461" v="2676" actId="14100"/>
        <pc:sldMkLst>
          <pc:docMk/>
          <pc:sldMk cId="4141171748" sldId="259"/>
        </pc:sldMkLst>
      </pc:sldChg>
      <pc:sldChg chg="modNotesTx">
        <pc:chgData name="Puurula Juuso (ELY)" userId="18515145-ffaf-4892-9aba-13b36b424b95" providerId="ADAL" clId="{EE21A8EA-C4E8-4299-B690-D20E190476B4}" dt="2024-10-10T06:38:49.775" v="1402" actId="20577"/>
        <pc:sldMkLst>
          <pc:docMk/>
          <pc:sldMk cId="2752852834" sldId="260"/>
        </pc:sldMkLst>
      </pc:sldChg>
      <pc:sldChg chg="ord">
        <pc:chgData name="Puurula Juuso (ELY)" userId="18515145-ffaf-4892-9aba-13b36b424b95" providerId="ADAL" clId="{EE21A8EA-C4E8-4299-B690-D20E190476B4}" dt="2024-10-10T06:42:01.392" v="1404"/>
        <pc:sldMkLst>
          <pc:docMk/>
          <pc:sldMk cId="1278257618" sldId="261"/>
        </pc:sldMkLst>
      </pc:sldChg>
      <pc:sldChg chg="addSp modSp mod modNotesTx">
        <pc:chgData name="Puurula Juuso (ELY)" userId="18515145-ffaf-4892-9aba-13b36b424b95" providerId="ADAL" clId="{EE21A8EA-C4E8-4299-B690-D20E190476B4}" dt="2024-10-10T10:45:53.730" v="5076" actId="20577"/>
        <pc:sldMkLst>
          <pc:docMk/>
          <pc:sldMk cId="3285845801" sldId="262"/>
        </pc:sldMkLst>
      </pc:sldChg>
      <pc:sldChg chg="addSp delSp modSp new mod modClrScheme chgLayout modNotesTx">
        <pc:chgData name="Puurula Juuso (ELY)" userId="18515145-ffaf-4892-9aba-13b36b424b95" providerId="ADAL" clId="{EE21A8EA-C4E8-4299-B690-D20E190476B4}" dt="2024-10-10T06:14:56.395" v="418" actId="20577"/>
        <pc:sldMkLst>
          <pc:docMk/>
          <pc:sldMk cId="3763384041" sldId="263"/>
        </pc:sldMkLst>
      </pc:sldChg>
      <pc:sldChg chg="addSp delSp modSp new mod">
        <pc:chgData name="Puurula Juuso (ELY)" userId="18515145-ffaf-4892-9aba-13b36b424b95" providerId="ADAL" clId="{EE21A8EA-C4E8-4299-B690-D20E190476B4}" dt="2024-10-10T10:09:30.933" v="4183" actId="27614"/>
        <pc:sldMkLst>
          <pc:docMk/>
          <pc:sldMk cId="822544520" sldId="264"/>
        </pc:sldMkLst>
      </pc:sldChg>
      <pc:sldChg chg="addSp delSp modSp new mod modNotesTx">
        <pc:chgData name="Puurula Juuso (ELY)" userId="18515145-ffaf-4892-9aba-13b36b424b95" providerId="ADAL" clId="{EE21A8EA-C4E8-4299-B690-D20E190476B4}" dt="2024-10-10T06:30:08.954" v="1355" actId="20577"/>
        <pc:sldMkLst>
          <pc:docMk/>
          <pc:sldMk cId="1573369535" sldId="265"/>
        </pc:sldMkLst>
      </pc:sldChg>
      <pc:sldChg chg="modSp new mod">
        <pc:chgData name="Puurula Juuso (ELY)" userId="18515145-ffaf-4892-9aba-13b36b424b95" providerId="ADAL" clId="{EE21A8EA-C4E8-4299-B690-D20E190476B4}" dt="2024-10-10T06:46:04.691" v="1441" actId="20577"/>
        <pc:sldMkLst>
          <pc:docMk/>
          <pc:sldMk cId="425877725" sldId="266"/>
        </pc:sldMkLst>
      </pc:sldChg>
      <pc:sldChg chg="modSp new mod">
        <pc:chgData name="Puurula Juuso (ELY)" userId="18515145-ffaf-4892-9aba-13b36b424b95" providerId="ADAL" clId="{EE21A8EA-C4E8-4299-B690-D20E190476B4}" dt="2024-10-10T09:21:00.032" v="3209" actId="313"/>
        <pc:sldMkLst>
          <pc:docMk/>
          <pc:sldMk cId="4026479765" sldId="267"/>
        </pc:sldMkLst>
      </pc:sldChg>
      <pc:sldChg chg="addSp delSp modSp new mod modClrScheme chgLayout">
        <pc:chgData name="Puurula Juuso (ELY)" userId="18515145-ffaf-4892-9aba-13b36b424b95" providerId="ADAL" clId="{EE21A8EA-C4E8-4299-B690-D20E190476B4}" dt="2024-10-10T09:18:57.205" v="3203" actId="14100"/>
        <pc:sldMkLst>
          <pc:docMk/>
          <pc:sldMk cId="1289323647" sldId="268"/>
        </pc:sldMkLst>
      </pc:sldChg>
      <pc:sldChg chg="modSp new mod">
        <pc:chgData name="Puurula Juuso (ELY)" userId="18515145-ffaf-4892-9aba-13b36b424b95" providerId="ADAL" clId="{EE21A8EA-C4E8-4299-B690-D20E190476B4}" dt="2024-10-10T09:22:22.194" v="3329" actId="20577"/>
        <pc:sldMkLst>
          <pc:docMk/>
          <pc:sldMk cId="3584953465" sldId="269"/>
        </pc:sldMkLst>
      </pc:sldChg>
      <pc:sldChg chg="modSp new del mod">
        <pc:chgData name="Puurula Juuso (ELY)" userId="18515145-ffaf-4892-9aba-13b36b424b95" providerId="ADAL" clId="{EE21A8EA-C4E8-4299-B690-D20E190476B4}" dt="2024-10-10T09:12:16.099" v="3015" actId="2696"/>
        <pc:sldMkLst>
          <pc:docMk/>
          <pc:sldMk cId="933212659" sldId="270"/>
        </pc:sldMkLst>
      </pc:sldChg>
      <pc:sldChg chg="modSp new mod">
        <pc:chgData name="Puurula Juuso (ELY)" userId="18515145-ffaf-4892-9aba-13b36b424b95" providerId="ADAL" clId="{EE21A8EA-C4E8-4299-B690-D20E190476B4}" dt="2024-10-10T09:29:13.195" v="4172" actId="20577"/>
        <pc:sldMkLst>
          <pc:docMk/>
          <pc:sldMk cId="3528062705" sldId="270"/>
        </pc:sldMkLst>
      </pc:sldChg>
      <pc:sldChg chg="modSp new mod">
        <pc:chgData name="Puurula Juuso (ELY)" userId="18515145-ffaf-4892-9aba-13b36b424b95" providerId="ADAL" clId="{EE21A8EA-C4E8-4299-B690-D20E190476B4}" dt="2024-10-10T10:44:29.805" v="4926" actId="20577"/>
        <pc:sldMkLst>
          <pc:docMk/>
          <pc:sldMk cId="52303084" sldId="271"/>
        </pc:sldMkLst>
      </pc:sldChg>
    </pc:docChg>
  </pc:docChgLst>
  <pc:docChgLst>
    <pc:chgData name="Puurula Juuso (ELY)" userId="18515145-ffaf-4892-9aba-13b36b424b95" providerId="ADAL" clId="{5659A76B-75F8-4610-BCE1-54B94D03EBB7}"/>
    <pc:docChg chg="undo custSel addSld delSld modSld sldOrd">
      <pc:chgData name="Puurula Juuso (ELY)" userId="18515145-ffaf-4892-9aba-13b36b424b95" providerId="ADAL" clId="{5659A76B-75F8-4610-BCE1-54B94D03EBB7}" dt="2025-01-21T07:15:48.986" v="5898" actId="47"/>
      <pc:docMkLst>
        <pc:docMk/>
      </pc:docMkLst>
      <pc:sldChg chg="modSp mod modClrScheme chgLayout modNotesTx">
        <pc:chgData name="Puurula Juuso (ELY)" userId="18515145-ffaf-4892-9aba-13b36b424b95" providerId="ADAL" clId="{5659A76B-75F8-4610-BCE1-54B94D03EBB7}" dt="2025-01-21T06:34:23.359" v="121" actId="20577"/>
        <pc:sldMkLst>
          <pc:docMk/>
          <pc:sldMk cId="4183936407" sldId="256"/>
        </pc:sldMkLst>
      </pc:sldChg>
      <pc:sldChg chg="del">
        <pc:chgData name="Puurula Juuso (ELY)" userId="18515145-ffaf-4892-9aba-13b36b424b95" providerId="ADAL" clId="{5659A76B-75F8-4610-BCE1-54B94D03EBB7}" dt="2025-01-21T07:15:43.268" v="5886" actId="47"/>
        <pc:sldMkLst>
          <pc:docMk/>
          <pc:sldMk cId="643571573" sldId="257"/>
        </pc:sldMkLst>
      </pc:sldChg>
      <pc:sldChg chg="del">
        <pc:chgData name="Puurula Juuso (ELY)" userId="18515145-ffaf-4892-9aba-13b36b424b95" providerId="ADAL" clId="{5659A76B-75F8-4610-BCE1-54B94D03EBB7}" dt="2025-01-21T07:15:44.392" v="5888" actId="47"/>
        <pc:sldMkLst>
          <pc:docMk/>
          <pc:sldMk cId="679228113" sldId="258"/>
        </pc:sldMkLst>
      </pc:sldChg>
      <pc:sldChg chg="del">
        <pc:chgData name="Puurula Juuso (ELY)" userId="18515145-ffaf-4892-9aba-13b36b424b95" providerId="ADAL" clId="{5659A76B-75F8-4610-BCE1-54B94D03EBB7}" dt="2025-01-21T07:15:47.221" v="5894" actId="47"/>
        <pc:sldMkLst>
          <pc:docMk/>
          <pc:sldMk cId="4141171748" sldId="259"/>
        </pc:sldMkLst>
      </pc:sldChg>
      <pc:sldChg chg="del">
        <pc:chgData name="Puurula Juuso (ELY)" userId="18515145-ffaf-4892-9aba-13b36b424b95" providerId="ADAL" clId="{5659A76B-75F8-4610-BCE1-54B94D03EBB7}" dt="2025-01-21T07:15:44.714" v="5889" actId="47"/>
        <pc:sldMkLst>
          <pc:docMk/>
          <pc:sldMk cId="2752852834" sldId="260"/>
        </pc:sldMkLst>
      </pc:sldChg>
      <pc:sldChg chg="del">
        <pc:chgData name="Puurula Juuso (ELY)" userId="18515145-ffaf-4892-9aba-13b36b424b95" providerId="ADAL" clId="{5659A76B-75F8-4610-BCE1-54B94D03EBB7}" dt="2025-01-21T07:15:45.231" v="5890" actId="47"/>
        <pc:sldMkLst>
          <pc:docMk/>
          <pc:sldMk cId="1278257618" sldId="261"/>
        </pc:sldMkLst>
      </pc:sldChg>
      <pc:sldChg chg="del">
        <pc:chgData name="Puurula Juuso (ELY)" userId="18515145-ffaf-4892-9aba-13b36b424b95" providerId="ADAL" clId="{5659A76B-75F8-4610-BCE1-54B94D03EBB7}" dt="2025-01-21T07:15:48.986" v="5898" actId="47"/>
        <pc:sldMkLst>
          <pc:docMk/>
          <pc:sldMk cId="3285845801" sldId="262"/>
        </pc:sldMkLst>
      </pc:sldChg>
      <pc:sldChg chg="delSp del mod">
        <pc:chgData name="Puurula Juuso (ELY)" userId="18515145-ffaf-4892-9aba-13b36b424b95" providerId="ADAL" clId="{5659A76B-75F8-4610-BCE1-54B94D03EBB7}" dt="2025-01-21T07:15:41.964" v="5884" actId="47"/>
        <pc:sldMkLst>
          <pc:docMk/>
          <pc:sldMk cId="3763384041" sldId="263"/>
        </pc:sldMkLst>
      </pc:sldChg>
      <pc:sldChg chg="del">
        <pc:chgData name="Puurula Juuso (ELY)" userId="18515145-ffaf-4892-9aba-13b36b424b95" providerId="ADAL" clId="{5659A76B-75F8-4610-BCE1-54B94D03EBB7}" dt="2025-01-21T07:15:42.680" v="5885" actId="47"/>
        <pc:sldMkLst>
          <pc:docMk/>
          <pc:sldMk cId="822544520" sldId="264"/>
        </pc:sldMkLst>
      </pc:sldChg>
      <pc:sldChg chg="del">
        <pc:chgData name="Puurula Juuso (ELY)" userId="18515145-ffaf-4892-9aba-13b36b424b95" providerId="ADAL" clId="{5659A76B-75F8-4610-BCE1-54B94D03EBB7}" dt="2025-01-21T07:15:44.361" v="5887" actId="47"/>
        <pc:sldMkLst>
          <pc:docMk/>
          <pc:sldMk cId="1573369535" sldId="265"/>
        </pc:sldMkLst>
      </pc:sldChg>
      <pc:sldChg chg="del">
        <pc:chgData name="Puurula Juuso (ELY)" userId="18515145-ffaf-4892-9aba-13b36b424b95" providerId="ADAL" clId="{5659A76B-75F8-4610-BCE1-54B94D03EBB7}" dt="2025-01-21T07:15:45.662" v="5891" actId="47"/>
        <pc:sldMkLst>
          <pc:docMk/>
          <pc:sldMk cId="425877725" sldId="266"/>
        </pc:sldMkLst>
      </pc:sldChg>
      <pc:sldChg chg="del">
        <pc:chgData name="Puurula Juuso (ELY)" userId="18515145-ffaf-4892-9aba-13b36b424b95" providerId="ADAL" clId="{5659A76B-75F8-4610-BCE1-54B94D03EBB7}" dt="2025-01-21T07:15:46.236" v="5892" actId="47"/>
        <pc:sldMkLst>
          <pc:docMk/>
          <pc:sldMk cId="4026479765" sldId="267"/>
        </pc:sldMkLst>
      </pc:sldChg>
      <pc:sldChg chg="del">
        <pc:chgData name="Puurula Juuso (ELY)" userId="18515145-ffaf-4892-9aba-13b36b424b95" providerId="ADAL" clId="{5659A76B-75F8-4610-BCE1-54B94D03EBB7}" dt="2025-01-21T07:15:46.806" v="5893" actId="47"/>
        <pc:sldMkLst>
          <pc:docMk/>
          <pc:sldMk cId="1289323647" sldId="268"/>
        </pc:sldMkLst>
      </pc:sldChg>
      <pc:sldChg chg="del">
        <pc:chgData name="Puurula Juuso (ELY)" userId="18515145-ffaf-4892-9aba-13b36b424b95" providerId="ADAL" clId="{5659A76B-75F8-4610-BCE1-54B94D03EBB7}" dt="2025-01-21T07:15:47.651" v="5895" actId="47"/>
        <pc:sldMkLst>
          <pc:docMk/>
          <pc:sldMk cId="3584953465" sldId="269"/>
        </pc:sldMkLst>
      </pc:sldChg>
      <pc:sldChg chg="del">
        <pc:chgData name="Puurula Juuso (ELY)" userId="18515145-ffaf-4892-9aba-13b36b424b95" providerId="ADAL" clId="{5659A76B-75F8-4610-BCE1-54B94D03EBB7}" dt="2025-01-21T07:15:48.100" v="5896" actId="47"/>
        <pc:sldMkLst>
          <pc:docMk/>
          <pc:sldMk cId="3528062705" sldId="270"/>
        </pc:sldMkLst>
      </pc:sldChg>
      <pc:sldChg chg="del">
        <pc:chgData name="Puurula Juuso (ELY)" userId="18515145-ffaf-4892-9aba-13b36b424b95" providerId="ADAL" clId="{5659A76B-75F8-4610-BCE1-54B94D03EBB7}" dt="2025-01-21T07:15:48.570" v="5897" actId="47"/>
        <pc:sldMkLst>
          <pc:docMk/>
          <pc:sldMk cId="52303084" sldId="271"/>
        </pc:sldMkLst>
      </pc:sldChg>
      <pc:sldChg chg="add del modTransition">
        <pc:chgData name="Puurula Juuso (ELY)" userId="18515145-ffaf-4892-9aba-13b36b424b95" providerId="ADAL" clId="{5659A76B-75F8-4610-BCE1-54B94D03EBB7}" dt="2025-01-21T07:15:41.424" v="5883" actId="47"/>
        <pc:sldMkLst>
          <pc:docMk/>
          <pc:sldMk cId="1837701471" sldId="3406"/>
        </pc:sldMkLst>
      </pc:sldChg>
      <pc:sldChg chg="addSp delSp modSp new mod modClrScheme chgLayout">
        <pc:chgData name="Puurula Juuso (ELY)" userId="18515145-ffaf-4892-9aba-13b36b424b95" providerId="ADAL" clId="{5659A76B-75F8-4610-BCE1-54B94D03EBB7}" dt="2025-01-21T06:37:58.582" v="141" actId="1076"/>
        <pc:sldMkLst>
          <pc:docMk/>
          <pc:sldMk cId="1430475069" sldId="3407"/>
        </pc:sldMkLst>
        <pc:spChg chg="add mod">
          <ac:chgData name="Puurula Juuso (ELY)" userId="18515145-ffaf-4892-9aba-13b36b424b95" providerId="ADAL" clId="{5659A76B-75F8-4610-BCE1-54B94D03EBB7}" dt="2025-01-21T06:37:42.614" v="139"/>
          <ac:spMkLst>
            <pc:docMk/>
            <pc:sldMk cId="1430475069" sldId="3407"/>
            <ac:spMk id="8" creationId="{8FDCA68D-A80B-F600-CB74-262148E1656C}"/>
          </ac:spMkLst>
        </pc:spChg>
        <pc:spChg chg="add mod">
          <ac:chgData name="Puurula Juuso (ELY)" userId="18515145-ffaf-4892-9aba-13b36b424b95" providerId="ADAL" clId="{5659A76B-75F8-4610-BCE1-54B94D03EBB7}" dt="2025-01-21T06:37:42.614" v="139"/>
          <ac:spMkLst>
            <pc:docMk/>
            <pc:sldMk cId="1430475069" sldId="3407"/>
            <ac:spMk id="9" creationId="{9984BA3B-A637-EA69-8E71-839F53FD8F29}"/>
          </ac:spMkLst>
        </pc:spChg>
        <pc:spChg chg="add mod">
          <ac:chgData name="Puurula Juuso (ELY)" userId="18515145-ffaf-4892-9aba-13b36b424b95" providerId="ADAL" clId="{5659A76B-75F8-4610-BCE1-54B94D03EBB7}" dt="2025-01-21T06:37:42.614" v="139"/>
          <ac:spMkLst>
            <pc:docMk/>
            <pc:sldMk cId="1430475069" sldId="3407"/>
            <ac:spMk id="10" creationId="{5C01C481-E127-29AE-6CA1-A851E6CB0C37}"/>
          </ac:spMkLst>
        </pc:spChg>
        <pc:picChg chg="add mod ord">
          <ac:chgData name="Puurula Juuso (ELY)" userId="18515145-ffaf-4892-9aba-13b36b424b95" providerId="ADAL" clId="{5659A76B-75F8-4610-BCE1-54B94D03EBB7}" dt="2025-01-21T06:37:58.582" v="141" actId="1076"/>
          <ac:picMkLst>
            <pc:docMk/>
            <pc:sldMk cId="1430475069" sldId="3407"/>
            <ac:picMk id="5" creationId="{B1791FD3-54CD-E819-A8E8-D33F1A10BECF}"/>
          </ac:picMkLst>
        </pc:picChg>
      </pc:sldChg>
      <pc:sldChg chg="modSp add del">
        <pc:chgData name="Puurula Juuso (ELY)" userId="18515145-ffaf-4892-9aba-13b36b424b95" providerId="ADAL" clId="{5659A76B-75F8-4610-BCE1-54B94D03EBB7}" dt="2025-01-21T07:15:40.617" v="5882" actId="47"/>
        <pc:sldMkLst>
          <pc:docMk/>
          <pc:sldMk cId="2838333209" sldId="3408"/>
        </pc:sldMkLst>
      </pc:sldChg>
      <pc:sldChg chg="addSp delSp modSp new mod modClrScheme chgLayout">
        <pc:chgData name="Puurula Juuso (ELY)" userId="18515145-ffaf-4892-9aba-13b36b424b95" providerId="ADAL" clId="{5659A76B-75F8-4610-BCE1-54B94D03EBB7}" dt="2025-01-21T06:39:10.715" v="250" actId="12"/>
        <pc:sldMkLst>
          <pc:docMk/>
          <pc:sldMk cId="2559191268" sldId="3409"/>
        </pc:sldMkLst>
        <pc:spChg chg="mod ord">
          <ac:chgData name="Puurula Juuso (ELY)" userId="18515145-ffaf-4892-9aba-13b36b424b95" providerId="ADAL" clId="{5659A76B-75F8-4610-BCE1-54B94D03EBB7}" dt="2025-01-21T06:38:11.450" v="142" actId="700"/>
          <ac:spMkLst>
            <pc:docMk/>
            <pc:sldMk cId="2559191268" sldId="3409"/>
            <ac:spMk id="4" creationId="{62E0B89F-B9D0-E1A3-9E4C-DC017B3EA75A}"/>
          </ac:spMkLst>
        </pc:spChg>
        <pc:spChg chg="mod ord">
          <ac:chgData name="Puurula Juuso (ELY)" userId="18515145-ffaf-4892-9aba-13b36b424b95" providerId="ADAL" clId="{5659A76B-75F8-4610-BCE1-54B94D03EBB7}" dt="2025-01-21T06:38:11.450" v="142" actId="700"/>
          <ac:spMkLst>
            <pc:docMk/>
            <pc:sldMk cId="2559191268" sldId="3409"/>
            <ac:spMk id="5" creationId="{828C78CB-8C8B-6C3A-75F0-222F17A91DA0}"/>
          </ac:spMkLst>
        </pc:spChg>
        <pc:spChg chg="mod ord">
          <ac:chgData name="Puurula Juuso (ELY)" userId="18515145-ffaf-4892-9aba-13b36b424b95" providerId="ADAL" clId="{5659A76B-75F8-4610-BCE1-54B94D03EBB7}" dt="2025-01-21T06:38:11.450" v="142" actId="700"/>
          <ac:spMkLst>
            <pc:docMk/>
            <pc:sldMk cId="2559191268" sldId="3409"/>
            <ac:spMk id="6" creationId="{9DD1E278-03AB-4B2E-CFE3-22F54BC869CE}"/>
          </ac:spMkLst>
        </pc:spChg>
        <pc:spChg chg="add mod ord">
          <ac:chgData name="Puurula Juuso (ELY)" userId="18515145-ffaf-4892-9aba-13b36b424b95" providerId="ADAL" clId="{5659A76B-75F8-4610-BCE1-54B94D03EBB7}" dt="2025-01-21T06:38:37.634" v="159" actId="20577"/>
          <ac:spMkLst>
            <pc:docMk/>
            <pc:sldMk cId="2559191268" sldId="3409"/>
            <ac:spMk id="7" creationId="{C981A132-8321-47ED-2611-46FE870E905C}"/>
          </ac:spMkLst>
        </pc:spChg>
        <pc:spChg chg="add mod ord">
          <ac:chgData name="Puurula Juuso (ELY)" userId="18515145-ffaf-4892-9aba-13b36b424b95" providerId="ADAL" clId="{5659A76B-75F8-4610-BCE1-54B94D03EBB7}" dt="2025-01-21T06:39:10.715" v="250" actId="12"/>
          <ac:spMkLst>
            <pc:docMk/>
            <pc:sldMk cId="2559191268" sldId="3409"/>
            <ac:spMk id="8" creationId="{25BF6F19-5202-F046-714C-D2DE0B2B28A0}"/>
          </ac:spMkLst>
        </pc:spChg>
        <pc:picChg chg="add mod">
          <ac:chgData name="Puurula Juuso (ELY)" userId="18515145-ffaf-4892-9aba-13b36b424b95" providerId="ADAL" clId="{5659A76B-75F8-4610-BCE1-54B94D03EBB7}" dt="2025-01-21T06:38:25.418" v="144" actId="14100"/>
          <ac:picMkLst>
            <pc:docMk/>
            <pc:sldMk cId="2559191268" sldId="3409"/>
            <ac:picMk id="10" creationId="{84875929-EC92-A4F2-8AA9-302D22ED2EAA}"/>
          </ac:picMkLst>
        </pc:picChg>
      </pc:sldChg>
      <pc:sldChg chg="addSp delSp modSp new mod">
        <pc:chgData name="Puurula Juuso (ELY)" userId="18515145-ffaf-4892-9aba-13b36b424b95" providerId="ADAL" clId="{5659A76B-75F8-4610-BCE1-54B94D03EBB7}" dt="2025-01-21T06:42:13.819" v="861" actId="404"/>
        <pc:sldMkLst>
          <pc:docMk/>
          <pc:sldMk cId="1627618057" sldId="3410"/>
        </pc:sldMkLst>
        <pc:spChg chg="mod">
          <ac:chgData name="Puurula Juuso (ELY)" userId="18515145-ffaf-4892-9aba-13b36b424b95" providerId="ADAL" clId="{5659A76B-75F8-4610-BCE1-54B94D03EBB7}" dt="2025-01-21T06:39:47.142" v="289" actId="20577"/>
          <ac:spMkLst>
            <pc:docMk/>
            <pc:sldMk cId="1627618057" sldId="3410"/>
            <ac:spMk id="2" creationId="{D7DCEEDC-01B4-EB82-F87F-C513453B1D64}"/>
          </ac:spMkLst>
        </pc:spChg>
        <pc:spChg chg="mod">
          <ac:chgData name="Puurula Juuso (ELY)" userId="18515145-ffaf-4892-9aba-13b36b424b95" providerId="ADAL" clId="{5659A76B-75F8-4610-BCE1-54B94D03EBB7}" dt="2025-01-21T06:42:13.819" v="861" actId="404"/>
          <ac:spMkLst>
            <pc:docMk/>
            <pc:sldMk cId="1627618057" sldId="3410"/>
            <ac:spMk id="3" creationId="{C0B1CC4C-CBCB-746D-1AAF-D68C8A6B51C3}"/>
          </ac:spMkLst>
        </pc:spChg>
        <pc:picChg chg="add mod">
          <ac:chgData name="Puurula Juuso (ELY)" userId="18515145-ffaf-4892-9aba-13b36b424b95" providerId="ADAL" clId="{5659A76B-75F8-4610-BCE1-54B94D03EBB7}" dt="2025-01-21T06:39:58.026" v="292" actId="14100"/>
          <ac:picMkLst>
            <pc:docMk/>
            <pc:sldMk cId="1627618057" sldId="3410"/>
            <ac:picMk id="8" creationId="{68B03B58-95F8-29F2-05D9-C4CA0CD4F2CB}"/>
          </ac:picMkLst>
        </pc:picChg>
      </pc:sldChg>
      <pc:sldChg chg="addSp modSp new mod ord">
        <pc:chgData name="Puurula Juuso (ELY)" userId="18515145-ffaf-4892-9aba-13b36b424b95" providerId="ADAL" clId="{5659A76B-75F8-4610-BCE1-54B94D03EBB7}" dt="2025-01-21T06:43:42.623" v="904"/>
        <pc:sldMkLst>
          <pc:docMk/>
          <pc:sldMk cId="3197621690" sldId="3411"/>
        </pc:sldMkLst>
        <pc:spChg chg="mod">
          <ac:chgData name="Puurula Juuso (ELY)" userId="18515145-ffaf-4892-9aba-13b36b424b95" providerId="ADAL" clId="{5659A76B-75F8-4610-BCE1-54B94D03EBB7}" dt="2025-01-21T06:43:36.685" v="902" actId="20577"/>
          <ac:spMkLst>
            <pc:docMk/>
            <pc:sldMk cId="3197621690" sldId="3411"/>
            <ac:spMk id="2" creationId="{65DCC063-8F9C-2412-2930-00850FC09419}"/>
          </ac:spMkLst>
        </pc:spChg>
        <pc:spChg chg="add mod">
          <ac:chgData name="Puurula Juuso (ELY)" userId="18515145-ffaf-4892-9aba-13b36b424b95" providerId="ADAL" clId="{5659A76B-75F8-4610-BCE1-54B94D03EBB7}" dt="2025-01-21T06:43:00.940" v="863"/>
          <ac:spMkLst>
            <pc:docMk/>
            <pc:sldMk cId="3197621690" sldId="3411"/>
            <ac:spMk id="6" creationId="{B3A10E54-F4EB-420F-6E7A-393F7022EABB}"/>
          </ac:spMkLst>
        </pc:spChg>
        <pc:spChg chg="add mod">
          <ac:chgData name="Puurula Juuso (ELY)" userId="18515145-ffaf-4892-9aba-13b36b424b95" providerId="ADAL" clId="{5659A76B-75F8-4610-BCE1-54B94D03EBB7}" dt="2025-01-21T06:43:00.940" v="863"/>
          <ac:spMkLst>
            <pc:docMk/>
            <pc:sldMk cId="3197621690" sldId="3411"/>
            <ac:spMk id="7" creationId="{07A0F00B-6907-4039-6A68-4401E57C3D84}"/>
          </ac:spMkLst>
        </pc:spChg>
        <pc:spChg chg="add mod">
          <ac:chgData name="Puurula Juuso (ELY)" userId="18515145-ffaf-4892-9aba-13b36b424b95" providerId="ADAL" clId="{5659A76B-75F8-4610-BCE1-54B94D03EBB7}" dt="2025-01-21T06:43:00.940" v="863"/>
          <ac:spMkLst>
            <pc:docMk/>
            <pc:sldMk cId="3197621690" sldId="3411"/>
            <ac:spMk id="8" creationId="{4F061A7C-AD51-6F1D-2B89-27CD8CE5C4D6}"/>
          </ac:spMkLst>
        </pc:spChg>
        <pc:picChg chg="add mod">
          <ac:chgData name="Puurula Juuso (ELY)" userId="18515145-ffaf-4892-9aba-13b36b424b95" providerId="ADAL" clId="{5659A76B-75F8-4610-BCE1-54B94D03EBB7}" dt="2025-01-21T06:43:18.744" v="869" actId="1076"/>
          <ac:picMkLst>
            <pc:docMk/>
            <pc:sldMk cId="3197621690" sldId="3411"/>
            <ac:picMk id="9" creationId="{37431056-2486-2469-E23B-0A888534A9AE}"/>
          </ac:picMkLst>
        </pc:picChg>
        <pc:picChg chg="add mod">
          <ac:chgData name="Puurula Juuso (ELY)" userId="18515145-ffaf-4892-9aba-13b36b424b95" providerId="ADAL" clId="{5659A76B-75F8-4610-BCE1-54B94D03EBB7}" dt="2025-01-21T06:43:21.896" v="870" actId="1076"/>
          <ac:picMkLst>
            <pc:docMk/>
            <pc:sldMk cId="3197621690" sldId="3411"/>
            <ac:picMk id="10" creationId="{12FD1846-2263-365B-B66A-498BCDCEBCA8}"/>
          </ac:picMkLst>
        </pc:picChg>
        <pc:picChg chg="add mod">
          <ac:chgData name="Puurula Juuso (ELY)" userId="18515145-ffaf-4892-9aba-13b36b424b95" providerId="ADAL" clId="{5659A76B-75F8-4610-BCE1-54B94D03EBB7}" dt="2025-01-21T06:43:12.082" v="867" actId="1076"/>
          <ac:picMkLst>
            <pc:docMk/>
            <pc:sldMk cId="3197621690" sldId="3411"/>
            <ac:picMk id="11" creationId="{46014C98-FDE2-34E4-173E-4AF9BB0BE8DE}"/>
          </ac:picMkLst>
        </pc:picChg>
      </pc:sldChg>
      <pc:sldChg chg="addSp modSp new mod modClrScheme chgLayout">
        <pc:chgData name="Puurula Juuso (ELY)" userId="18515145-ffaf-4892-9aba-13b36b424b95" providerId="ADAL" clId="{5659A76B-75F8-4610-BCE1-54B94D03EBB7}" dt="2025-01-21T06:44:17.633" v="907" actId="26606"/>
        <pc:sldMkLst>
          <pc:docMk/>
          <pc:sldMk cId="1856748117" sldId="3412"/>
        </pc:sldMkLst>
        <pc:spChg chg="mod modVis">
          <ac:chgData name="Puurula Juuso (ELY)" userId="18515145-ffaf-4892-9aba-13b36b424b95" providerId="ADAL" clId="{5659A76B-75F8-4610-BCE1-54B94D03EBB7}" dt="2025-01-21T06:44:17.633" v="907" actId="26606"/>
          <ac:spMkLst>
            <pc:docMk/>
            <pc:sldMk cId="1856748117" sldId="3412"/>
            <ac:spMk id="2" creationId="{02CA4050-3756-5493-E886-4AB233105139}"/>
          </ac:spMkLst>
        </pc:spChg>
        <pc:spChg chg="mod modVis">
          <ac:chgData name="Puurula Juuso (ELY)" userId="18515145-ffaf-4892-9aba-13b36b424b95" providerId="ADAL" clId="{5659A76B-75F8-4610-BCE1-54B94D03EBB7}" dt="2025-01-21T06:44:17.633" v="907" actId="26606"/>
          <ac:spMkLst>
            <pc:docMk/>
            <pc:sldMk cId="1856748117" sldId="3412"/>
            <ac:spMk id="3" creationId="{FD2FEB16-CE80-6BD5-D514-9741A6B69128}"/>
          </ac:spMkLst>
        </pc:spChg>
        <pc:spChg chg="mod">
          <ac:chgData name="Puurula Juuso (ELY)" userId="18515145-ffaf-4892-9aba-13b36b424b95" providerId="ADAL" clId="{5659A76B-75F8-4610-BCE1-54B94D03EBB7}" dt="2025-01-21T06:44:17.633" v="907" actId="26606"/>
          <ac:spMkLst>
            <pc:docMk/>
            <pc:sldMk cId="1856748117" sldId="3412"/>
            <ac:spMk id="4" creationId="{F9546DA0-F009-DA5D-AA6A-05B4F333F437}"/>
          </ac:spMkLst>
        </pc:spChg>
        <pc:picChg chg="add mod ord">
          <ac:chgData name="Puurula Juuso (ELY)" userId="18515145-ffaf-4892-9aba-13b36b424b95" providerId="ADAL" clId="{5659A76B-75F8-4610-BCE1-54B94D03EBB7}" dt="2025-01-21T06:44:17.633" v="907" actId="26606"/>
          <ac:picMkLst>
            <pc:docMk/>
            <pc:sldMk cId="1856748117" sldId="3412"/>
            <ac:picMk id="5" creationId="{9244747C-02B4-2D59-5A6A-82562CB568C1}"/>
          </ac:picMkLst>
        </pc:picChg>
      </pc:sldChg>
      <pc:sldChg chg="addSp delSp modSp new mod">
        <pc:chgData name="Puurula Juuso (ELY)" userId="18515145-ffaf-4892-9aba-13b36b424b95" providerId="ADAL" clId="{5659A76B-75F8-4610-BCE1-54B94D03EBB7}" dt="2025-01-21T06:48:22.178" v="1569" actId="1076"/>
        <pc:sldMkLst>
          <pc:docMk/>
          <pc:sldMk cId="1389170654" sldId="3413"/>
        </pc:sldMkLst>
        <pc:spChg chg="mod">
          <ac:chgData name="Puurula Juuso (ELY)" userId="18515145-ffaf-4892-9aba-13b36b424b95" providerId="ADAL" clId="{5659A76B-75F8-4610-BCE1-54B94D03EBB7}" dt="2025-01-21T06:45:07.066" v="928" actId="20577"/>
          <ac:spMkLst>
            <pc:docMk/>
            <pc:sldMk cId="1389170654" sldId="3413"/>
            <ac:spMk id="2" creationId="{A222F440-5FB1-735F-3E03-C925451D91E2}"/>
          </ac:spMkLst>
        </pc:spChg>
        <pc:spChg chg="mod">
          <ac:chgData name="Puurula Juuso (ELY)" userId="18515145-ffaf-4892-9aba-13b36b424b95" providerId="ADAL" clId="{5659A76B-75F8-4610-BCE1-54B94D03EBB7}" dt="2025-01-21T06:48:22.178" v="1569" actId="1076"/>
          <ac:spMkLst>
            <pc:docMk/>
            <pc:sldMk cId="1389170654" sldId="3413"/>
            <ac:spMk id="4" creationId="{6D8EE49E-2166-B7F9-42FD-AA87DFCB3ADD}"/>
          </ac:spMkLst>
        </pc:spChg>
        <pc:spChg chg="add mod">
          <ac:chgData name="Puurula Juuso (ELY)" userId="18515145-ffaf-4892-9aba-13b36b424b95" providerId="ADAL" clId="{5659A76B-75F8-4610-BCE1-54B94D03EBB7}" dt="2025-01-21T06:44:51.071" v="909"/>
          <ac:spMkLst>
            <pc:docMk/>
            <pc:sldMk cId="1389170654" sldId="3413"/>
            <ac:spMk id="8" creationId="{1977FC95-960F-A26F-8C18-E819BBCA4774}"/>
          </ac:spMkLst>
        </pc:spChg>
        <pc:picChg chg="add mod">
          <ac:chgData name="Puurula Juuso (ELY)" userId="18515145-ffaf-4892-9aba-13b36b424b95" providerId="ADAL" clId="{5659A76B-75F8-4610-BCE1-54B94D03EBB7}" dt="2025-01-21T06:44:51.071" v="909"/>
          <ac:picMkLst>
            <pc:docMk/>
            <pc:sldMk cId="1389170654" sldId="3413"/>
            <ac:picMk id="9" creationId="{189FB0E8-64C0-5776-452E-DAD0F70AD1E7}"/>
          </ac:picMkLst>
        </pc:picChg>
      </pc:sldChg>
      <pc:sldChg chg="delSp modSp new mod modClrScheme chgLayout">
        <pc:chgData name="Puurula Juuso (ELY)" userId="18515145-ffaf-4892-9aba-13b36b424b95" providerId="ADAL" clId="{5659A76B-75F8-4610-BCE1-54B94D03EBB7}" dt="2025-01-21T06:49:15.624" v="1604" actId="700"/>
        <pc:sldMkLst>
          <pc:docMk/>
          <pc:sldMk cId="247755294" sldId="3414"/>
        </pc:sldMkLst>
        <pc:spChg chg="mod ord">
          <ac:chgData name="Puurula Juuso (ELY)" userId="18515145-ffaf-4892-9aba-13b36b424b95" providerId="ADAL" clId="{5659A76B-75F8-4610-BCE1-54B94D03EBB7}" dt="2025-01-21T06:49:15.624" v="1604" actId="700"/>
          <ac:spMkLst>
            <pc:docMk/>
            <pc:sldMk cId="247755294" sldId="3414"/>
            <ac:spMk id="2" creationId="{899B3692-0B7B-012A-614D-84BD168250F5}"/>
          </ac:spMkLst>
        </pc:spChg>
      </pc:sldChg>
      <pc:sldChg chg="addSp delSp modSp new mod modClrScheme chgLayout">
        <pc:chgData name="Puurula Juuso (ELY)" userId="18515145-ffaf-4892-9aba-13b36b424b95" providerId="ADAL" clId="{5659A76B-75F8-4610-BCE1-54B94D03EBB7}" dt="2025-01-21T07:02:44.469" v="3402" actId="20577"/>
        <pc:sldMkLst>
          <pc:docMk/>
          <pc:sldMk cId="1966498688" sldId="3415"/>
        </pc:sldMkLst>
        <pc:spChg chg="add mod ord">
          <ac:chgData name="Puurula Juuso (ELY)" userId="18515145-ffaf-4892-9aba-13b36b424b95" providerId="ADAL" clId="{5659A76B-75F8-4610-BCE1-54B94D03EBB7}" dt="2025-01-21T07:02:44.469" v="3402" actId="20577"/>
          <ac:spMkLst>
            <pc:docMk/>
            <pc:sldMk cId="1966498688" sldId="3415"/>
            <ac:spMk id="3" creationId="{FC20E86B-0DB9-B250-5423-B14EA0641FB7}"/>
          </ac:spMkLst>
        </pc:spChg>
      </pc:sldChg>
      <pc:sldChg chg="modSp new mod">
        <pc:chgData name="Puurula Juuso (ELY)" userId="18515145-ffaf-4892-9aba-13b36b424b95" providerId="ADAL" clId="{5659A76B-75F8-4610-BCE1-54B94D03EBB7}" dt="2025-01-21T07:01:56.721" v="3390" actId="20577"/>
        <pc:sldMkLst>
          <pc:docMk/>
          <pc:sldMk cId="168303963" sldId="3416"/>
        </pc:sldMkLst>
        <pc:spChg chg="mod">
          <ac:chgData name="Puurula Juuso (ELY)" userId="18515145-ffaf-4892-9aba-13b36b424b95" providerId="ADAL" clId="{5659A76B-75F8-4610-BCE1-54B94D03EBB7}" dt="2025-01-21T06:49:25.800" v="1628" actId="20577"/>
          <ac:spMkLst>
            <pc:docMk/>
            <pc:sldMk cId="168303963" sldId="3416"/>
            <ac:spMk id="2" creationId="{73C6F9EF-9E9E-C18F-90D2-B87FA32023E0}"/>
          </ac:spMkLst>
        </pc:spChg>
        <pc:spChg chg="mod">
          <ac:chgData name="Puurula Juuso (ELY)" userId="18515145-ffaf-4892-9aba-13b36b424b95" providerId="ADAL" clId="{5659A76B-75F8-4610-BCE1-54B94D03EBB7}" dt="2025-01-21T07:01:56.721" v="3390" actId="20577"/>
          <ac:spMkLst>
            <pc:docMk/>
            <pc:sldMk cId="168303963" sldId="3416"/>
            <ac:spMk id="3" creationId="{AD83D842-7A2B-16B1-CD69-C45DBF50F7FF}"/>
          </ac:spMkLst>
        </pc:spChg>
      </pc:sldChg>
      <pc:sldChg chg="addSp delSp modSp new mod">
        <pc:chgData name="Puurula Juuso (ELY)" userId="18515145-ffaf-4892-9aba-13b36b424b95" providerId="ADAL" clId="{5659A76B-75F8-4610-BCE1-54B94D03EBB7}" dt="2025-01-21T06:57:49.666" v="2776" actId="404"/>
        <pc:sldMkLst>
          <pc:docMk/>
          <pc:sldMk cId="1130382309" sldId="3417"/>
        </pc:sldMkLst>
        <pc:spChg chg="mod">
          <ac:chgData name="Puurula Juuso (ELY)" userId="18515145-ffaf-4892-9aba-13b36b424b95" providerId="ADAL" clId="{5659A76B-75F8-4610-BCE1-54B94D03EBB7}" dt="2025-01-21T06:56:06.397" v="2471" actId="20577"/>
          <ac:spMkLst>
            <pc:docMk/>
            <pc:sldMk cId="1130382309" sldId="3417"/>
            <ac:spMk id="2" creationId="{F4C7F55F-3339-E0C9-BC24-3F032BC08518}"/>
          </ac:spMkLst>
        </pc:spChg>
        <pc:spChg chg="mod">
          <ac:chgData name="Puurula Juuso (ELY)" userId="18515145-ffaf-4892-9aba-13b36b424b95" providerId="ADAL" clId="{5659A76B-75F8-4610-BCE1-54B94D03EBB7}" dt="2025-01-21T06:57:49.666" v="2776" actId="404"/>
          <ac:spMkLst>
            <pc:docMk/>
            <pc:sldMk cId="1130382309" sldId="3417"/>
            <ac:spMk id="3" creationId="{CD03FF9E-04BD-2A12-4109-340BE007749C}"/>
          </ac:spMkLst>
        </pc:spChg>
        <pc:picChg chg="add mod">
          <ac:chgData name="Puurula Juuso (ELY)" userId="18515145-ffaf-4892-9aba-13b36b424b95" providerId="ADAL" clId="{5659A76B-75F8-4610-BCE1-54B94D03EBB7}" dt="2025-01-21T06:55:52.575" v="2444" actId="14100"/>
          <ac:picMkLst>
            <pc:docMk/>
            <pc:sldMk cId="1130382309" sldId="3417"/>
            <ac:picMk id="9" creationId="{C8704C51-990A-FE1E-1EF6-B7A95D872DC3}"/>
          </ac:picMkLst>
        </pc:picChg>
      </pc:sldChg>
      <pc:sldChg chg="addSp delSp modSp new mod">
        <pc:chgData name="Puurula Juuso (ELY)" userId="18515145-ffaf-4892-9aba-13b36b424b95" providerId="ADAL" clId="{5659A76B-75F8-4610-BCE1-54B94D03EBB7}" dt="2025-01-21T07:01:27.735" v="3384" actId="404"/>
        <pc:sldMkLst>
          <pc:docMk/>
          <pc:sldMk cId="2257034697" sldId="3418"/>
        </pc:sldMkLst>
        <pc:spChg chg="mod">
          <ac:chgData name="Puurula Juuso (ELY)" userId="18515145-ffaf-4892-9aba-13b36b424b95" providerId="ADAL" clId="{5659A76B-75F8-4610-BCE1-54B94D03EBB7}" dt="2025-01-21T06:58:59.659" v="2823" actId="404"/>
          <ac:spMkLst>
            <pc:docMk/>
            <pc:sldMk cId="2257034697" sldId="3418"/>
            <ac:spMk id="2" creationId="{9378E1FB-3D4A-EB2C-0383-1BC686BE2D74}"/>
          </ac:spMkLst>
        </pc:spChg>
        <pc:spChg chg="mod">
          <ac:chgData name="Puurula Juuso (ELY)" userId="18515145-ffaf-4892-9aba-13b36b424b95" providerId="ADAL" clId="{5659A76B-75F8-4610-BCE1-54B94D03EBB7}" dt="2025-01-21T07:01:27.735" v="3384" actId="404"/>
          <ac:spMkLst>
            <pc:docMk/>
            <pc:sldMk cId="2257034697" sldId="3418"/>
            <ac:spMk id="3" creationId="{43EF5E2F-9BED-10DD-9AFA-D4BD1B94591F}"/>
          </ac:spMkLst>
        </pc:spChg>
        <pc:picChg chg="add mod">
          <ac:chgData name="Puurula Juuso (ELY)" userId="18515145-ffaf-4892-9aba-13b36b424b95" providerId="ADAL" clId="{5659A76B-75F8-4610-BCE1-54B94D03EBB7}" dt="2025-01-21T06:58:51.172" v="2821" actId="1076"/>
          <ac:picMkLst>
            <pc:docMk/>
            <pc:sldMk cId="2257034697" sldId="3418"/>
            <ac:picMk id="8" creationId="{750F3FD2-80D9-8CA0-BAD5-6882AA0A502E}"/>
          </ac:picMkLst>
        </pc:picChg>
      </pc:sldChg>
      <pc:sldChg chg="modSp new mod">
        <pc:chgData name="Puurula Juuso (ELY)" userId="18515145-ffaf-4892-9aba-13b36b424b95" providerId="ADAL" clId="{5659A76B-75F8-4610-BCE1-54B94D03EBB7}" dt="2025-01-21T07:04:19.942" v="3574" actId="20577"/>
        <pc:sldMkLst>
          <pc:docMk/>
          <pc:sldMk cId="1160360214" sldId="3419"/>
        </pc:sldMkLst>
        <pc:spChg chg="mod">
          <ac:chgData name="Puurula Juuso (ELY)" userId="18515145-ffaf-4892-9aba-13b36b424b95" providerId="ADAL" clId="{5659A76B-75F8-4610-BCE1-54B94D03EBB7}" dt="2025-01-21T07:03:43.020" v="3439" actId="20577"/>
          <ac:spMkLst>
            <pc:docMk/>
            <pc:sldMk cId="1160360214" sldId="3419"/>
            <ac:spMk id="2" creationId="{94D4D648-B3FD-7295-367D-E9C3E7A5C13F}"/>
          </ac:spMkLst>
        </pc:spChg>
        <pc:spChg chg="mod">
          <ac:chgData name="Puurula Juuso (ELY)" userId="18515145-ffaf-4892-9aba-13b36b424b95" providerId="ADAL" clId="{5659A76B-75F8-4610-BCE1-54B94D03EBB7}" dt="2025-01-21T07:04:19.942" v="3574" actId="20577"/>
          <ac:spMkLst>
            <pc:docMk/>
            <pc:sldMk cId="1160360214" sldId="3419"/>
            <ac:spMk id="3" creationId="{F30425C0-8662-EF60-ED32-719402B438A7}"/>
          </ac:spMkLst>
        </pc:spChg>
      </pc:sldChg>
      <pc:sldChg chg="modSp new mod">
        <pc:chgData name="Puurula Juuso (ELY)" userId="18515145-ffaf-4892-9aba-13b36b424b95" providerId="ADAL" clId="{5659A76B-75F8-4610-BCE1-54B94D03EBB7}" dt="2025-01-21T07:09:45.567" v="4606" actId="1076"/>
        <pc:sldMkLst>
          <pc:docMk/>
          <pc:sldMk cId="3478334773" sldId="3420"/>
        </pc:sldMkLst>
        <pc:spChg chg="mod">
          <ac:chgData name="Puurula Juuso (ELY)" userId="18515145-ffaf-4892-9aba-13b36b424b95" providerId="ADAL" clId="{5659A76B-75F8-4610-BCE1-54B94D03EBB7}" dt="2025-01-21T07:04:36.731" v="3599" actId="20577"/>
          <ac:spMkLst>
            <pc:docMk/>
            <pc:sldMk cId="3478334773" sldId="3420"/>
            <ac:spMk id="2" creationId="{C0B750E5-427D-9325-773F-7FB2BD551871}"/>
          </ac:spMkLst>
        </pc:spChg>
        <pc:spChg chg="mod">
          <ac:chgData name="Puurula Juuso (ELY)" userId="18515145-ffaf-4892-9aba-13b36b424b95" providerId="ADAL" clId="{5659A76B-75F8-4610-BCE1-54B94D03EBB7}" dt="2025-01-21T07:09:45.567" v="4606" actId="1076"/>
          <ac:spMkLst>
            <pc:docMk/>
            <pc:sldMk cId="3478334773" sldId="3420"/>
            <ac:spMk id="3" creationId="{7F6FE635-28AE-5C95-8624-4F0FC472AAB7}"/>
          </ac:spMkLst>
        </pc:spChg>
      </pc:sldChg>
      <pc:sldChg chg="modSp new mod">
        <pc:chgData name="Puurula Juuso (ELY)" userId="18515145-ffaf-4892-9aba-13b36b424b95" providerId="ADAL" clId="{5659A76B-75F8-4610-BCE1-54B94D03EBB7}" dt="2025-01-21T07:12:33.296" v="5370" actId="20577"/>
        <pc:sldMkLst>
          <pc:docMk/>
          <pc:sldMk cId="2580805975" sldId="3421"/>
        </pc:sldMkLst>
        <pc:spChg chg="mod">
          <ac:chgData name="Puurula Juuso (ELY)" userId="18515145-ffaf-4892-9aba-13b36b424b95" providerId="ADAL" clId="{5659A76B-75F8-4610-BCE1-54B94D03EBB7}" dt="2025-01-21T07:09:54.478" v="4628" actId="20577"/>
          <ac:spMkLst>
            <pc:docMk/>
            <pc:sldMk cId="2580805975" sldId="3421"/>
            <ac:spMk id="2" creationId="{53C94B88-7819-4AD0-80F3-710233883618}"/>
          </ac:spMkLst>
        </pc:spChg>
        <pc:spChg chg="mod">
          <ac:chgData name="Puurula Juuso (ELY)" userId="18515145-ffaf-4892-9aba-13b36b424b95" providerId="ADAL" clId="{5659A76B-75F8-4610-BCE1-54B94D03EBB7}" dt="2025-01-21T07:12:33.296" v="5370" actId="20577"/>
          <ac:spMkLst>
            <pc:docMk/>
            <pc:sldMk cId="2580805975" sldId="3421"/>
            <ac:spMk id="3" creationId="{0B50480B-BF07-7F6D-5FEF-B9DA715C69DA}"/>
          </ac:spMkLst>
        </pc:spChg>
      </pc:sldChg>
      <pc:sldChg chg="addSp delSp modSp new mod modClrScheme chgLayout">
        <pc:chgData name="Puurula Juuso (ELY)" userId="18515145-ffaf-4892-9aba-13b36b424b95" providerId="ADAL" clId="{5659A76B-75F8-4610-BCE1-54B94D03EBB7}" dt="2025-01-21T07:15:14.286" v="5872" actId="20577"/>
        <pc:sldMkLst>
          <pc:docMk/>
          <pc:sldMk cId="290536020" sldId="3422"/>
        </pc:sldMkLst>
        <pc:spChg chg="mod ord">
          <ac:chgData name="Puurula Juuso (ELY)" userId="18515145-ffaf-4892-9aba-13b36b424b95" providerId="ADAL" clId="{5659A76B-75F8-4610-BCE1-54B94D03EBB7}" dt="2025-01-21T07:12:40.011" v="5372" actId="700"/>
          <ac:spMkLst>
            <pc:docMk/>
            <pc:sldMk cId="290536020" sldId="3422"/>
            <ac:spMk id="4" creationId="{24DFBC8C-2DA8-08EF-22DA-E7DCA71D3CEA}"/>
          </ac:spMkLst>
        </pc:spChg>
        <pc:spChg chg="mod ord">
          <ac:chgData name="Puurula Juuso (ELY)" userId="18515145-ffaf-4892-9aba-13b36b424b95" providerId="ADAL" clId="{5659A76B-75F8-4610-BCE1-54B94D03EBB7}" dt="2025-01-21T07:12:40.011" v="5372" actId="700"/>
          <ac:spMkLst>
            <pc:docMk/>
            <pc:sldMk cId="290536020" sldId="3422"/>
            <ac:spMk id="5" creationId="{7112CF6B-AF9B-3400-2AC8-5026A4E2A88E}"/>
          </ac:spMkLst>
        </pc:spChg>
        <pc:spChg chg="mod ord">
          <ac:chgData name="Puurula Juuso (ELY)" userId="18515145-ffaf-4892-9aba-13b36b424b95" providerId="ADAL" clId="{5659A76B-75F8-4610-BCE1-54B94D03EBB7}" dt="2025-01-21T07:12:40.011" v="5372" actId="700"/>
          <ac:spMkLst>
            <pc:docMk/>
            <pc:sldMk cId="290536020" sldId="3422"/>
            <ac:spMk id="6" creationId="{FF1EF95E-115F-4612-A515-916E71FD09A4}"/>
          </ac:spMkLst>
        </pc:spChg>
        <pc:spChg chg="add mod ord">
          <ac:chgData name="Puurula Juuso (ELY)" userId="18515145-ffaf-4892-9aba-13b36b424b95" providerId="ADAL" clId="{5659A76B-75F8-4610-BCE1-54B94D03EBB7}" dt="2025-01-21T07:12:42.170" v="5379" actId="20577"/>
          <ac:spMkLst>
            <pc:docMk/>
            <pc:sldMk cId="290536020" sldId="3422"/>
            <ac:spMk id="7" creationId="{76C68351-B209-78CF-C684-DA44C575A706}"/>
          </ac:spMkLst>
        </pc:spChg>
        <pc:spChg chg="add mod ord">
          <ac:chgData name="Puurula Juuso (ELY)" userId="18515145-ffaf-4892-9aba-13b36b424b95" providerId="ADAL" clId="{5659A76B-75F8-4610-BCE1-54B94D03EBB7}" dt="2025-01-21T07:15:14.286" v="5872" actId="20577"/>
          <ac:spMkLst>
            <pc:docMk/>
            <pc:sldMk cId="290536020" sldId="3422"/>
            <ac:spMk id="8" creationId="{35279C89-E6C1-6C7C-03A2-0F5745106DA8}"/>
          </ac:spMkLst>
        </pc:spChg>
      </pc:sldChg>
      <pc:sldChg chg="delSp modSp new mod">
        <pc:chgData name="Puurula Juuso (ELY)" userId="18515145-ffaf-4892-9aba-13b36b424b95" providerId="ADAL" clId="{5659A76B-75F8-4610-BCE1-54B94D03EBB7}" dt="2025-01-21T07:15:36.834" v="5881" actId="478"/>
        <pc:sldMkLst>
          <pc:docMk/>
          <pc:sldMk cId="1348842717" sldId="3423"/>
        </pc:sldMkLst>
        <pc:spChg chg="mod">
          <ac:chgData name="Puurula Juuso (ELY)" userId="18515145-ffaf-4892-9aba-13b36b424b95" providerId="ADAL" clId="{5659A76B-75F8-4610-BCE1-54B94D03EBB7}" dt="2025-01-21T07:15:30.667" v="5880" actId="20577"/>
          <ac:spMkLst>
            <pc:docMk/>
            <pc:sldMk cId="1348842717" sldId="3423"/>
            <ac:spMk id="2" creationId="{689CEF1E-DD28-7860-73D1-D15EEB9770F9}"/>
          </ac:spMkLst>
        </pc:spChg>
      </pc:sldChg>
    </pc:docChg>
  </pc:docChgLst>
  <pc:docChgLst>
    <pc:chgData name="Puurula Juuso (ELY)" userId="18515145-ffaf-4892-9aba-13b36b424b95" providerId="ADAL" clId="{5B8640CB-6C2A-4E86-95F9-6A548BADA86E}"/>
    <pc:docChg chg="custSel modSld">
      <pc:chgData name="Puurula Juuso (ELY)" userId="18515145-ffaf-4892-9aba-13b36b424b95" providerId="ADAL" clId="{5B8640CB-6C2A-4E86-95F9-6A548BADA86E}" dt="2024-05-28T06:29:59.632" v="1053" actId="313"/>
      <pc:docMkLst>
        <pc:docMk/>
      </pc:docMkLst>
      <pc:sldChg chg="modNotesTx">
        <pc:chgData name="Puurula Juuso (ELY)" userId="18515145-ffaf-4892-9aba-13b36b424b95" providerId="ADAL" clId="{5B8640CB-6C2A-4E86-95F9-6A548BADA86E}" dt="2024-05-28T06:22:23.560" v="440" actId="20577"/>
        <pc:sldMkLst>
          <pc:docMk/>
          <pc:sldMk cId="4183936407" sldId="256"/>
        </pc:sldMkLst>
      </pc:sldChg>
      <pc:sldChg chg="modNotesTx">
        <pc:chgData name="Puurula Juuso (ELY)" userId="18515145-ffaf-4892-9aba-13b36b424b95" providerId="ADAL" clId="{5B8640CB-6C2A-4E86-95F9-6A548BADA86E}" dt="2024-05-28T05:40:48.393" v="94" actId="20577"/>
        <pc:sldMkLst>
          <pc:docMk/>
          <pc:sldMk cId="643571573" sldId="257"/>
        </pc:sldMkLst>
      </pc:sldChg>
      <pc:sldChg chg="modNotesTx">
        <pc:chgData name="Puurula Juuso (ELY)" userId="18515145-ffaf-4892-9aba-13b36b424b95" providerId="ADAL" clId="{5B8640CB-6C2A-4E86-95F9-6A548BADA86E}" dt="2024-05-28T06:28:14.626" v="661" actId="20577"/>
        <pc:sldMkLst>
          <pc:docMk/>
          <pc:sldMk cId="679228113" sldId="258"/>
        </pc:sldMkLst>
      </pc:sldChg>
      <pc:sldChg chg="modNotesTx">
        <pc:chgData name="Puurula Juuso (ELY)" userId="18515145-ffaf-4892-9aba-13b36b424b95" providerId="ADAL" clId="{5B8640CB-6C2A-4E86-95F9-6A548BADA86E}" dt="2024-05-28T05:51:34.762" v="218"/>
        <pc:sldMkLst>
          <pc:docMk/>
          <pc:sldMk cId="2752852834" sldId="260"/>
        </pc:sldMkLst>
      </pc:sldChg>
      <pc:sldChg chg="modSp mod modNotesTx">
        <pc:chgData name="Puurula Juuso (ELY)" userId="18515145-ffaf-4892-9aba-13b36b424b95" providerId="ADAL" clId="{5B8640CB-6C2A-4E86-95F9-6A548BADA86E}" dt="2024-05-28T06:29:59.632" v="1053" actId="313"/>
        <pc:sldMkLst>
          <pc:docMk/>
          <pc:sldMk cId="1278257618" sldId="261"/>
        </pc:sldMkLst>
      </pc:sldChg>
      <pc:sldChg chg="modNotesTx">
        <pc:chgData name="Puurula Juuso (ELY)" userId="18515145-ffaf-4892-9aba-13b36b424b95" providerId="ADAL" clId="{5B8640CB-6C2A-4E86-95F9-6A548BADA86E}" dt="2024-05-28T06:29:31.664" v="1021" actId="20577"/>
        <pc:sldMkLst>
          <pc:docMk/>
          <pc:sldMk cId="3285845801" sldId="262"/>
        </pc:sldMkLst>
      </pc:sldChg>
    </pc:docChg>
  </pc:docChgLst>
  <pc:docChgLst>
    <pc:chgData name="Puurula Juuso (ELY)" userId="18515145-ffaf-4892-9aba-13b36b424b95" providerId="ADAL" clId="{426A0683-E318-4EA9-B51D-AD476ECF63CE}"/>
    <pc:docChg chg="undo custSel addSld delSld modSld sldOrd">
      <pc:chgData name="Puurula Juuso (ELY)" userId="18515145-ffaf-4892-9aba-13b36b424b95" providerId="ADAL" clId="{426A0683-E318-4EA9-B51D-AD476ECF63CE}" dt="2025-01-27T08:45:57.127" v="479" actId="2711"/>
      <pc:docMkLst>
        <pc:docMk/>
      </pc:docMkLst>
      <pc:sldChg chg="del">
        <pc:chgData name="Puurula Juuso (ELY)" userId="18515145-ffaf-4892-9aba-13b36b424b95" providerId="ADAL" clId="{426A0683-E318-4EA9-B51D-AD476ECF63CE}" dt="2025-01-27T08:39:39.250" v="426" actId="47"/>
        <pc:sldMkLst>
          <pc:docMk/>
          <pc:sldMk cId="4183936407" sldId="256"/>
        </pc:sldMkLst>
      </pc:sldChg>
      <pc:sldChg chg="addSp delSp modSp add del mod">
        <pc:chgData name="Puurula Juuso (ELY)" userId="18515145-ffaf-4892-9aba-13b36b424b95" providerId="ADAL" clId="{426A0683-E318-4EA9-B51D-AD476ECF63CE}" dt="2025-01-27T08:22:22.089" v="64" actId="2711"/>
        <pc:sldMkLst>
          <pc:docMk/>
          <pc:sldMk cId="0" sldId="260"/>
        </pc:sldMkLst>
        <pc:spChg chg="mod">
          <ac:chgData name="Puurula Juuso (ELY)" userId="18515145-ffaf-4892-9aba-13b36b424b95" providerId="ADAL" clId="{426A0683-E318-4EA9-B51D-AD476ECF63CE}" dt="2025-01-27T08:22:22.089" v="64" actId="2711"/>
          <ac:spMkLst>
            <pc:docMk/>
            <pc:sldMk cId="0" sldId="260"/>
            <ac:spMk id="2" creationId="{D7E88910-6B05-D313-2B9A-E7A4092F3E95}"/>
          </ac:spMkLst>
        </pc:spChg>
        <pc:spChg chg="mod">
          <ac:chgData name="Puurula Juuso (ELY)" userId="18515145-ffaf-4892-9aba-13b36b424b95" providerId="ADAL" clId="{426A0683-E318-4EA9-B51D-AD476ECF63CE}" dt="2025-01-27T08:22:22.089" v="64" actId="2711"/>
          <ac:spMkLst>
            <pc:docMk/>
            <pc:sldMk cId="0" sldId="260"/>
            <ac:spMk id="3" creationId="{E7136687-0584-763F-4F7C-7A64B7941A27}"/>
          </ac:spMkLst>
        </pc:spChg>
        <pc:spChg chg="add del mod">
          <ac:chgData name="Puurula Juuso (ELY)" userId="18515145-ffaf-4892-9aba-13b36b424b95" providerId="ADAL" clId="{426A0683-E318-4EA9-B51D-AD476ECF63CE}" dt="2025-01-27T08:21:43.438" v="12" actId="207"/>
          <ac:spMkLst>
            <pc:docMk/>
            <pc:sldMk cId="0" sldId="260"/>
            <ac:spMk id="4" creationId="{CCC18543-4AD0-A753-AA6D-12D674B2B87E}"/>
          </ac:spMkLst>
        </pc:spChg>
        <pc:picChg chg="add del mod">
          <ac:chgData name="Puurula Juuso (ELY)" userId="18515145-ffaf-4892-9aba-13b36b424b95" providerId="ADAL" clId="{426A0683-E318-4EA9-B51D-AD476ECF63CE}" dt="2025-01-27T08:21:27.390" v="9" actId="478"/>
          <ac:picMkLst>
            <pc:docMk/>
            <pc:sldMk cId="0" sldId="260"/>
            <ac:picMk id="7" creationId="{54C56EFD-8385-70B1-0E61-1FC9FD4DFA78}"/>
          </ac:picMkLst>
        </pc:picChg>
      </pc:sldChg>
      <pc:sldChg chg="modSp add del mod">
        <pc:chgData name="Puurula Juuso (ELY)" userId="18515145-ffaf-4892-9aba-13b36b424b95" providerId="ADAL" clId="{426A0683-E318-4EA9-B51D-AD476ECF63CE}" dt="2025-01-27T08:45:57.127" v="479" actId="2711"/>
        <pc:sldMkLst>
          <pc:docMk/>
          <pc:sldMk cId="1358977261" sldId="278"/>
        </pc:sldMkLst>
        <pc:spChg chg="mod">
          <ac:chgData name="Puurula Juuso (ELY)" userId="18515145-ffaf-4892-9aba-13b36b424b95" providerId="ADAL" clId="{426A0683-E318-4EA9-B51D-AD476ECF63CE}" dt="2025-01-27T08:45:57.127" v="479" actId="2711"/>
          <ac:spMkLst>
            <pc:docMk/>
            <pc:sldMk cId="1358977261" sldId="278"/>
            <ac:spMk id="2" creationId="{D7E88910-6B05-D313-2B9A-E7A4092F3E95}"/>
          </ac:spMkLst>
        </pc:spChg>
      </pc:sldChg>
      <pc:sldChg chg="delSp add del mod">
        <pc:chgData name="Puurula Juuso (ELY)" userId="18515145-ffaf-4892-9aba-13b36b424b95" providerId="ADAL" clId="{426A0683-E318-4EA9-B51D-AD476ECF63CE}" dt="2025-01-27T08:37:26.004" v="418" actId="47"/>
        <pc:sldMkLst>
          <pc:docMk/>
          <pc:sldMk cId="3199719873" sldId="278"/>
        </pc:sldMkLst>
        <pc:picChg chg="del">
          <ac:chgData name="Puurula Juuso (ELY)" userId="18515145-ffaf-4892-9aba-13b36b424b95" providerId="ADAL" clId="{426A0683-E318-4EA9-B51D-AD476ECF63CE}" dt="2025-01-27T08:35:51.692" v="346" actId="21"/>
          <ac:picMkLst>
            <pc:docMk/>
            <pc:sldMk cId="3199719873" sldId="278"/>
            <ac:picMk id="7" creationId="{02711823-D8BE-1B7E-DF92-5257D1AF53D0}"/>
          </ac:picMkLst>
        </pc:picChg>
      </pc:sldChg>
      <pc:sldChg chg="modSp add del mod">
        <pc:chgData name="Puurula Juuso (ELY)" userId="18515145-ffaf-4892-9aba-13b36b424b95" providerId="ADAL" clId="{426A0683-E318-4EA9-B51D-AD476ECF63CE}" dt="2025-01-27T08:39:36.706" v="425" actId="47"/>
        <pc:sldMkLst>
          <pc:docMk/>
          <pc:sldMk cId="2687767886" sldId="280"/>
        </pc:sldMkLst>
        <pc:spChg chg="mod">
          <ac:chgData name="Puurula Juuso (ELY)" userId="18515145-ffaf-4892-9aba-13b36b424b95" providerId="ADAL" clId="{426A0683-E318-4EA9-B51D-AD476ECF63CE}" dt="2025-01-27T08:21:12.529" v="6" actId="27636"/>
          <ac:spMkLst>
            <pc:docMk/>
            <pc:sldMk cId="2687767886" sldId="280"/>
            <ac:spMk id="2" creationId="{D11E80E7-77E3-2E32-1AF5-5935FA1716FC}"/>
          </ac:spMkLst>
        </pc:spChg>
      </pc:sldChg>
      <pc:sldChg chg="modSp add del mod">
        <pc:chgData name="Puurula Juuso (ELY)" userId="18515145-ffaf-4892-9aba-13b36b424b95" providerId="ADAL" clId="{426A0683-E318-4EA9-B51D-AD476ECF63CE}" dt="2025-01-27T08:39:25.747" v="424"/>
        <pc:sldMkLst>
          <pc:docMk/>
          <pc:sldMk cId="222213037" sldId="294"/>
        </pc:sldMkLst>
        <pc:spChg chg="mod">
          <ac:chgData name="Puurula Juuso (ELY)" userId="18515145-ffaf-4892-9aba-13b36b424b95" providerId="ADAL" clId="{426A0683-E318-4EA9-B51D-AD476ECF63CE}" dt="2025-01-27T08:39:25.716" v="423"/>
          <ac:spMkLst>
            <pc:docMk/>
            <pc:sldMk cId="222213037" sldId="294"/>
            <ac:spMk id="11" creationId="{32DC56E4-7DEF-0609-F968-B3DD44E6145E}"/>
          </ac:spMkLst>
        </pc:spChg>
      </pc:sldChg>
      <pc:sldChg chg="modSp add del mod">
        <pc:chgData name="Puurula Juuso (ELY)" userId="18515145-ffaf-4892-9aba-13b36b424b95" providerId="ADAL" clId="{426A0683-E318-4EA9-B51D-AD476ECF63CE}" dt="2025-01-27T08:27:39.861" v="195" actId="47"/>
        <pc:sldMkLst>
          <pc:docMk/>
          <pc:sldMk cId="4260192389" sldId="309"/>
        </pc:sldMkLst>
        <pc:spChg chg="mod">
          <ac:chgData name="Puurula Juuso (ELY)" userId="18515145-ffaf-4892-9aba-13b36b424b95" providerId="ADAL" clId="{426A0683-E318-4EA9-B51D-AD476ECF63CE}" dt="2025-01-27T08:21:12.529" v="7" actId="27636"/>
          <ac:spMkLst>
            <pc:docMk/>
            <pc:sldMk cId="4260192389" sldId="309"/>
            <ac:spMk id="2" creationId="{35898D2F-D532-FE30-2AEE-4604D064618B}"/>
          </ac:spMkLst>
        </pc:spChg>
      </pc:sldChg>
      <pc:sldChg chg="del">
        <pc:chgData name="Puurula Juuso (ELY)" userId="18515145-ffaf-4892-9aba-13b36b424b95" providerId="ADAL" clId="{426A0683-E318-4EA9-B51D-AD476ECF63CE}" dt="2025-01-27T08:44:39.344" v="460" actId="47"/>
        <pc:sldMkLst>
          <pc:docMk/>
          <pc:sldMk cId="1430475069" sldId="3407"/>
        </pc:sldMkLst>
      </pc:sldChg>
      <pc:sldChg chg="del">
        <pc:chgData name="Puurula Juuso (ELY)" userId="18515145-ffaf-4892-9aba-13b36b424b95" providerId="ADAL" clId="{426A0683-E318-4EA9-B51D-AD476ECF63CE}" dt="2025-01-27T08:44:39.745" v="461" actId="47"/>
        <pc:sldMkLst>
          <pc:docMk/>
          <pc:sldMk cId="2559191268" sldId="3409"/>
        </pc:sldMkLst>
      </pc:sldChg>
      <pc:sldChg chg="del">
        <pc:chgData name="Puurula Juuso (ELY)" userId="18515145-ffaf-4892-9aba-13b36b424b95" providerId="ADAL" clId="{426A0683-E318-4EA9-B51D-AD476ECF63CE}" dt="2025-01-27T08:44:40.009" v="462" actId="47"/>
        <pc:sldMkLst>
          <pc:docMk/>
          <pc:sldMk cId="1627618057" sldId="3410"/>
        </pc:sldMkLst>
      </pc:sldChg>
      <pc:sldChg chg="del">
        <pc:chgData name="Puurula Juuso (ELY)" userId="18515145-ffaf-4892-9aba-13b36b424b95" providerId="ADAL" clId="{426A0683-E318-4EA9-B51D-AD476ECF63CE}" dt="2025-01-27T08:44:40.348" v="463" actId="47"/>
        <pc:sldMkLst>
          <pc:docMk/>
          <pc:sldMk cId="3197621690" sldId="3411"/>
        </pc:sldMkLst>
      </pc:sldChg>
      <pc:sldChg chg="del">
        <pc:chgData name="Puurula Juuso (ELY)" userId="18515145-ffaf-4892-9aba-13b36b424b95" providerId="ADAL" clId="{426A0683-E318-4EA9-B51D-AD476ECF63CE}" dt="2025-01-27T08:44:40.578" v="464" actId="47"/>
        <pc:sldMkLst>
          <pc:docMk/>
          <pc:sldMk cId="1856748117" sldId="3412"/>
        </pc:sldMkLst>
      </pc:sldChg>
      <pc:sldChg chg="del">
        <pc:chgData name="Puurula Juuso (ELY)" userId="18515145-ffaf-4892-9aba-13b36b424b95" providerId="ADAL" clId="{426A0683-E318-4EA9-B51D-AD476ECF63CE}" dt="2025-01-27T08:44:40.779" v="465" actId="47"/>
        <pc:sldMkLst>
          <pc:docMk/>
          <pc:sldMk cId="1389170654" sldId="3413"/>
        </pc:sldMkLst>
      </pc:sldChg>
      <pc:sldChg chg="del">
        <pc:chgData name="Puurula Juuso (ELY)" userId="18515145-ffaf-4892-9aba-13b36b424b95" providerId="ADAL" clId="{426A0683-E318-4EA9-B51D-AD476ECF63CE}" dt="2025-01-27T08:44:40.979" v="466" actId="47"/>
        <pc:sldMkLst>
          <pc:docMk/>
          <pc:sldMk cId="247755294" sldId="3414"/>
        </pc:sldMkLst>
      </pc:sldChg>
      <pc:sldChg chg="del">
        <pc:chgData name="Puurula Juuso (ELY)" userId="18515145-ffaf-4892-9aba-13b36b424b95" providerId="ADAL" clId="{426A0683-E318-4EA9-B51D-AD476ECF63CE}" dt="2025-01-27T08:44:41.751" v="470" actId="47"/>
        <pc:sldMkLst>
          <pc:docMk/>
          <pc:sldMk cId="1966498688" sldId="3415"/>
        </pc:sldMkLst>
      </pc:sldChg>
      <pc:sldChg chg="del">
        <pc:chgData name="Puurula Juuso (ELY)" userId="18515145-ffaf-4892-9aba-13b36b424b95" providerId="ADAL" clId="{426A0683-E318-4EA9-B51D-AD476ECF63CE}" dt="2025-01-27T08:44:41.164" v="467" actId="47"/>
        <pc:sldMkLst>
          <pc:docMk/>
          <pc:sldMk cId="168303963" sldId="3416"/>
        </pc:sldMkLst>
      </pc:sldChg>
      <pc:sldChg chg="del">
        <pc:chgData name="Puurula Juuso (ELY)" userId="18515145-ffaf-4892-9aba-13b36b424b95" providerId="ADAL" clId="{426A0683-E318-4EA9-B51D-AD476ECF63CE}" dt="2025-01-27T08:44:41.334" v="468" actId="47"/>
        <pc:sldMkLst>
          <pc:docMk/>
          <pc:sldMk cId="1130382309" sldId="3417"/>
        </pc:sldMkLst>
      </pc:sldChg>
      <pc:sldChg chg="del">
        <pc:chgData name="Puurula Juuso (ELY)" userId="18515145-ffaf-4892-9aba-13b36b424b95" providerId="ADAL" clId="{426A0683-E318-4EA9-B51D-AD476ECF63CE}" dt="2025-01-27T08:44:41.535" v="469" actId="47"/>
        <pc:sldMkLst>
          <pc:docMk/>
          <pc:sldMk cId="2257034697" sldId="3418"/>
        </pc:sldMkLst>
      </pc:sldChg>
      <pc:sldChg chg="del">
        <pc:chgData name="Puurula Juuso (ELY)" userId="18515145-ffaf-4892-9aba-13b36b424b95" providerId="ADAL" clId="{426A0683-E318-4EA9-B51D-AD476ECF63CE}" dt="2025-01-27T08:44:41.951" v="471" actId="47"/>
        <pc:sldMkLst>
          <pc:docMk/>
          <pc:sldMk cId="1160360214" sldId="3419"/>
        </pc:sldMkLst>
      </pc:sldChg>
      <pc:sldChg chg="del">
        <pc:chgData name="Puurula Juuso (ELY)" userId="18515145-ffaf-4892-9aba-13b36b424b95" providerId="ADAL" clId="{426A0683-E318-4EA9-B51D-AD476ECF63CE}" dt="2025-01-27T08:44:42.315" v="472" actId="47"/>
        <pc:sldMkLst>
          <pc:docMk/>
          <pc:sldMk cId="3478334773" sldId="3420"/>
        </pc:sldMkLst>
      </pc:sldChg>
      <pc:sldChg chg="del">
        <pc:chgData name="Puurula Juuso (ELY)" userId="18515145-ffaf-4892-9aba-13b36b424b95" providerId="ADAL" clId="{426A0683-E318-4EA9-B51D-AD476ECF63CE}" dt="2025-01-27T08:44:42.574" v="473" actId="47"/>
        <pc:sldMkLst>
          <pc:docMk/>
          <pc:sldMk cId="2580805975" sldId="3421"/>
        </pc:sldMkLst>
      </pc:sldChg>
      <pc:sldChg chg="del">
        <pc:chgData name="Puurula Juuso (ELY)" userId="18515145-ffaf-4892-9aba-13b36b424b95" providerId="ADAL" clId="{426A0683-E318-4EA9-B51D-AD476ECF63CE}" dt="2025-01-27T08:44:42.855" v="474" actId="47"/>
        <pc:sldMkLst>
          <pc:docMk/>
          <pc:sldMk cId="290536020" sldId="3422"/>
        </pc:sldMkLst>
      </pc:sldChg>
      <pc:sldChg chg="del">
        <pc:chgData name="Puurula Juuso (ELY)" userId="18515145-ffaf-4892-9aba-13b36b424b95" providerId="ADAL" clId="{426A0683-E318-4EA9-B51D-AD476ECF63CE}" dt="2025-01-27T08:44:43.518" v="475" actId="47"/>
        <pc:sldMkLst>
          <pc:docMk/>
          <pc:sldMk cId="1348842717" sldId="3423"/>
        </pc:sldMkLst>
      </pc:sldChg>
      <pc:sldChg chg="addSp delSp modSp new mod">
        <pc:chgData name="Puurula Juuso (ELY)" userId="18515145-ffaf-4892-9aba-13b36b424b95" providerId="ADAL" clId="{426A0683-E318-4EA9-B51D-AD476ECF63CE}" dt="2025-01-27T08:22:56.151" v="67" actId="478"/>
        <pc:sldMkLst>
          <pc:docMk/>
          <pc:sldMk cId="1065546596" sldId="3424"/>
        </pc:sldMkLst>
        <pc:spChg chg="del">
          <ac:chgData name="Puurula Juuso (ELY)" userId="18515145-ffaf-4892-9aba-13b36b424b95" providerId="ADAL" clId="{426A0683-E318-4EA9-B51D-AD476ECF63CE}" dt="2025-01-27T08:22:56.151" v="67" actId="478"/>
          <ac:spMkLst>
            <pc:docMk/>
            <pc:sldMk cId="1065546596" sldId="3424"/>
            <ac:spMk id="2" creationId="{A6A71EE2-9AD5-725B-C33F-6E3E87F27524}"/>
          </ac:spMkLst>
        </pc:spChg>
        <pc:picChg chg="add mod">
          <ac:chgData name="Puurula Juuso (ELY)" userId="18515145-ffaf-4892-9aba-13b36b424b95" providerId="ADAL" clId="{426A0683-E318-4EA9-B51D-AD476ECF63CE}" dt="2025-01-27T08:22:54.171" v="66"/>
          <ac:picMkLst>
            <pc:docMk/>
            <pc:sldMk cId="1065546596" sldId="3424"/>
            <ac:picMk id="3" creationId="{163F46B4-75B4-5558-D6DE-5E81CFA4BC87}"/>
          </ac:picMkLst>
        </pc:picChg>
      </pc:sldChg>
      <pc:sldChg chg="addSp delSp modSp new mod">
        <pc:chgData name="Puurula Juuso (ELY)" userId="18515145-ffaf-4892-9aba-13b36b424b95" providerId="ADAL" clId="{426A0683-E318-4EA9-B51D-AD476ECF63CE}" dt="2025-01-27T08:29:33.837" v="294" actId="20577"/>
        <pc:sldMkLst>
          <pc:docMk/>
          <pc:sldMk cId="2144067247" sldId="3425"/>
        </pc:sldMkLst>
        <pc:spChg chg="mod">
          <ac:chgData name="Puurula Juuso (ELY)" userId="18515145-ffaf-4892-9aba-13b36b424b95" providerId="ADAL" clId="{426A0683-E318-4EA9-B51D-AD476ECF63CE}" dt="2025-01-27T08:27:49.240" v="231" actId="20577"/>
          <ac:spMkLst>
            <pc:docMk/>
            <pc:sldMk cId="2144067247" sldId="3425"/>
            <ac:spMk id="2" creationId="{B167CBCD-F408-7942-15D4-A17C700801BA}"/>
          </ac:spMkLst>
        </pc:spChg>
        <pc:spChg chg="del">
          <ac:chgData name="Puurula Juuso (ELY)" userId="18515145-ffaf-4892-9aba-13b36b424b95" providerId="ADAL" clId="{426A0683-E318-4EA9-B51D-AD476ECF63CE}" dt="2025-01-27T08:28:33.865" v="232" actId="478"/>
          <ac:spMkLst>
            <pc:docMk/>
            <pc:sldMk cId="2144067247" sldId="3425"/>
            <ac:spMk id="3" creationId="{7CBAEB5E-277A-8043-445C-2098DABAC2A9}"/>
          </ac:spMkLst>
        </pc:spChg>
        <pc:spChg chg="add mod">
          <ac:chgData name="Puurula Juuso (ELY)" userId="18515145-ffaf-4892-9aba-13b36b424b95" providerId="ADAL" clId="{426A0683-E318-4EA9-B51D-AD476ECF63CE}" dt="2025-01-27T08:29:33.837" v="294" actId="20577"/>
          <ac:spMkLst>
            <pc:docMk/>
            <pc:sldMk cId="2144067247" sldId="3425"/>
            <ac:spMk id="6" creationId="{7ABFA802-E336-1D43-4914-B23A183EB89D}"/>
          </ac:spMkLst>
        </pc:spChg>
        <pc:picChg chg="add mod">
          <ac:chgData name="Puurula Juuso (ELY)" userId="18515145-ffaf-4892-9aba-13b36b424b95" providerId="ADAL" clId="{426A0683-E318-4EA9-B51D-AD476ECF63CE}" dt="2025-01-27T08:28:39.043" v="235" actId="14100"/>
          <ac:picMkLst>
            <pc:docMk/>
            <pc:sldMk cId="2144067247" sldId="3425"/>
            <ac:picMk id="4" creationId="{87537B3A-FEBC-0208-5733-1564B75057AE}"/>
          </ac:picMkLst>
        </pc:picChg>
        <pc:picChg chg="add mod">
          <ac:chgData name="Puurula Juuso (ELY)" userId="18515145-ffaf-4892-9aba-13b36b424b95" providerId="ADAL" clId="{426A0683-E318-4EA9-B51D-AD476ECF63CE}" dt="2025-01-27T08:29:03.375" v="238" actId="14100"/>
          <ac:picMkLst>
            <pc:docMk/>
            <pc:sldMk cId="2144067247" sldId="3425"/>
            <ac:picMk id="5" creationId="{56C8D11F-1F25-1282-EAC3-374B2F36C78C}"/>
          </ac:picMkLst>
        </pc:picChg>
      </pc:sldChg>
      <pc:sldChg chg="modSp new del mod">
        <pc:chgData name="Puurula Juuso (ELY)" userId="18515145-ffaf-4892-9aba-13b36b424b95" providerId="ADAL" clId="{426A0683-E318-4EA9-B51D-AD476ECF63CE}" dt="2025-01-27T08:42:10.495" v="448" actId="47"/>
        <pc:sldMkLst>
          <pc:docMk/>
          <pc:sldMk cId="2439858729" sldId="3426"/>
        </pc:sldMkLst>
        <pc:spChg chg="mod">
          <ac:chgData name="Puurula Juuso (ELY)" userId="18515145-ffaf-4892-9aba-13b36b424b95" providerId="ADAL" clId="{426A0683-E318-4EA9-B51D-AD476ECF63CE}" dt="2025-01-27T08:26:13.481" v="152" actId="20577"/>
          <ac:spMkLst>
            <pc:docMk/>
            <pc:sldMk cId="2439858729" sldId="3426"/>
            <ac:spMk id="2" creationId="{2F67F7F1-5CED-0C22-E9A2-2F14B79EAA07}"/>
          </ac:spMkLst>
        </pc:spChg>
      </pc:sldChg>
      <pc:sldChg chg="modSp new mod ord">
        <pc:chgData name="Puurula Juuso (ELY)" userId="18515145-ffaf-4892-9aba-13b36b424b95" providerId="ADAL" clId="{426A0683-E318-4EA9-B51D-AD476ECF63CE}" dt="2025-01-27T08:26:26.795" v="156"/>
        <pc:sldMkLst>
          <pc:docMk/>
          <pc:sldMk cId="1751208624" sldId="3427"/>
        </pc:sldMkLst>
        <pc:spChg chg="mod">
          <ac:chgData name="Puurula Juuso (ELY)" userId="18515145-ffaf-4892-9aba-13b36b424b95" providerId="ADAL" clId="{426A0683-E318-4EA9-B51D-AD476ECF63CE}" dt="2025-01-27T08:26:26.795" v="156"/>
          <ac:spMkLst>
            <pc:docMk/>
            <pc:sldMk cId="1751208624" sldId="3427"/>
            <ac:spMk id="2" creationId="{FE368F97-DBB5-A9AB-5E99-01208428856B}"/>
          </ac:spMkLst>
        </pc:spChg>
      </pc:sldChg>
      <pc:sldChg chg="modSp new mod">
        <pc:chgData name="Puurula Juuso (ELY)" userId="18515145-ffaf-4892-9aba-13b36b424b95" providerId="ADAL" clId="{426A0683-E318-4EA9-B51D-AD476ECF63CE}" dt="2025-01-27T08:26:40.863" v="158"/>
        <pc:sldMkLst>
          <pc:docMk/>
          <pc:sldMk cId="616691101" sldId="3428"/>
        </pc:sldMkLst>
        <pc:spChg chg="mod">
          <ac:chgData name="Puurula Juuso (ELY)" userId="18515145-ffaf-4892-9aba-13b36b424b95" providerId="ADAL" clId="{426A0683-E318-4EA9-B51D-AD476ECF63CE}" dt="2025-01-27T08:26:40.863" v="158"/>
          <ac:spMkLst>
            <pc:docMk/>
            <pc:sldMk cId="616691101" sldId="3428"/>
            <ac:spMk id="2" creationId="{92CE47D9-889F-985A-5FBB-02DB823998D5}"/>
          </ac:spMkLst>
        </pc:spChg>
      </pc:sldChg>
      <pc:sldChg chg="modSp new mod">
        <pc:chgData name="Puurula Juuso (ELY)" userId="18515145-ffaf-4892-9aba-13b36b424b95" providerId="ADAL" clId="{426A0683-E318-4EA9-B51D-AD476ECF63CE}" dt="2025-01-27T08:26:51.103" v="194" actId="20577"/>
        <pc:sldMkLst>
          <pc:docMk/>
          <pc:sldMk cId="1122884958" sldId="3429"/>
        </pc:sldMkLst>
        <pc:spChg chg="mod">
          <ac:chgData name="Puurula Juuso (ELY)" userId="18515145-ffaf-4892-9aba-13b36b424b95" providerId="ADAL" clId="{426A0683-E318-4EA9-B51D-AD476ECF63CE}" dt="2025-01-27T08:26:51.103" v="194" actId="20577"/>
          <ac:spMkLst>
            <pc:docMk/>
            <pc:sldMk cId="1122884958" sldId="3429"/>
            <ac:spMk id="2" creationId="{2CE972B5-395B-7416-04F7-9A690FEBAD84}"/>
          </ac:spMkLst>
        </pc:spChg>
      </pc:sldChg>
      <pc:sldChg chg="addSp delSp modSp new mod">
        <pc:chgData name="Puurula Juuso (ELY)" userId="18515145-ffaf-4892-9aba-13b36b424b95" providerId="ADAL" clId="{426A0683-E318-4EA9-B51D-AD476ECF63CE}" dt="2025-01-27T08:40:14.628" v="432" actId="14100"/>
        <pc:sldMkLst>
          <pc:docMk/>
          <pc:sldMk cId="290193051" sldId="3430"/>
        </pc:sldMkLst>
        <pc:spChg chg="mod">
          <ac:chgData name="Puurula Juuso (ELY)" userId="18515145-ffaf-4892-9aba-13b36b424b95" providerId="ADAL" clId="{426A0683-E318-4EA9-B51D-AD476ECF63CE}" dt="2025-01-27T08:37:16.861" v="417" actId="20577"/>
          <ac:spMkLst>
            <pc:docMk/>
            <pc:sldMk cId="290193051" sldId="3430"/>
            <ac:spMk id="2" creationId="{9C43C798-2386-16E7-2D34-D0BFA4CE0299}"/>
          </ac:spMkLst>
        </pc:spChg>
        <pc:spChg chg="del">
          <ac:chgData name="Puurula Juuso (ELY)" userId="18515145-ffaf-4892-9aba-13b36b424b95" providerId="ADAL" clId="{426A0683-E318-4EA9-B51D-AD476ECF63CE}" dt="2025-01-27T08:35:43.355" v="344" actId="478"/>
          <ac:spMkLst>
            <pc:docMk/>
            <pc:sldMk cId="290193051" sldId="3430"/>
            <ac:spMk id="3" creationId="{FFECA400-9E88-2BF9-2015-B17CCA187BD4}"/>
          </ac:spMkLst>
        </pc:spChg>
        <pc:spChg chg="add mod">
          <ac:chgData name="Puurula Juuso (ELY)" userId="18515145-ffaf-4892-9aba-13b36b424b95" providerId="ADAL" clId="{426A0683-E318-4EA9-B51D-AD476ECF63CE}" dt="2025-01-27T08:40:00.617" v="430" actId="1076"/>
          <ac:spMkLst>
            <pc:docMk/>
            <pc:sldMk cId="290193051" sldId="3430"/>
            <ac:spMk id="5" creationId="{6814A03C-D028-EC66-80F1-0FAEED83D2BB}"/>
          </ac:spMkLst>
        </pc:spChg>
        <pc:picChg chg="add mod">
          <ac:chgData name="Puurula Juuso (ELY)" userId="18515145-ffaf-4892-9aba-13b36b424b95" providerId="ADAL" clId="{426A0683-E318-4EA9-B51D-AD476ECF63CE}" dt="2025-01-27T08:40:14.628" v="432" actId="14100"/>
          <ac:picMkLst>
            <pc:docMk/>
            <pc:sldMk cId="290193051" sldId="3430"/>
            <ac:picMk id="4" creationId="{02711823-D8BE-1B7E-DF92-5257D1AF53D0}"/>
          </ac:picMkLst>
        </pc:picChg>
        <pc:picChg chg="add mod">
          <ac:chgData name="Puurula Juuso (ELY)" userId="18515145-ffaf-4892-9aba-13b36b424b95" providerId="ADAL" clId="{426A0683-E318-4EA9-B51D-AD476ECF63CE}" dt="2025-01-27T08:40:08.846" v="431" actId="14100"/>
          <ac:picMkLst>
            <pc:docMk/>
            <pc:sldMk cId="290193051" sldId="3430"/>
            <ac:picMk id="7" creationId="{02711823-D8BE-1B7E-DF92-5257D1AF53D0}"/>
          </ac:picMkLst>
        </pc:picChg>
      </pc:sldChg>
      <pc:sldChg chg="modSp add mod modClrScheme chgLayout">
        <pc:chgData name="Puurula Juuso (ELY)" userId="18515145-ffaf-4892-9aba-13b36b424b95" providerId="ADAL" clId="{426A0683-E318-4EA9-B51D-AD476ECF63CE}" dt="2025-01-27T08:41:34.261" v="441" actId="1076"/>
        <pc:sldMkLst>
          <pc:docMk/>
          <pc:sldMk cId="2814781938" sldId="3431"/>
        </pc:sldMkLst>
        <pc:spChg chg="mod ord">
          <ac:chgData name="Puurula Juuso (ELY)" userId="18515145-ffaf-4892-9aba-13b36b424b95" providerId="ADAL" clId="{426A0683-E318-4EA9-B51D-AD476ECF63CE}" dt="2025-01-27T08:41:26.503" v="437" actId="700"/>
          <ac:spMkLst>
            <pc:docMk/>
            <pc:sldMk cId="2814781938" sldId="3431"/>
            <ac:spMk id="2" creationId="{467A9111-7D69-11FD-C9F2-6C724895BBD8}"/>
          </ac:spMkLst>
        </pc:spChg>
        <pc:spChg chg="mod ord">
          <ac:chgData name="Puurula Juuso (ELY)" userId="18515145-ffaf-4892-9aba-13b36b424b95" providerId="ADAL" clId="{426A0683-E318-4EA9-B51D-AD476ECF63CE}" dt="2025-01-27T08:41:32.083" v="440" actId="27636"/>
          <ac:spMkLst>
            <pc:docMk/>
            <pc:sldMk cId="2814781938" sldId="3431"/>
            <ac:spMk id="3" creationId="{EA4D229B-F4C5-F6A9-09B0-19B403192FF2}"/>
          </ac:spMkLst>
        </pc:spChg>
        <pc:spChg chg="mod ord">
          <ac:chgData name="Puurula Juuso (ELY)" userId="18515145-ffaf-4892-9aba-13b36b424b95" providerId="ADAL" clId="{426A0683-E318-4EA9-B51D-AD476ECF63CE}" dt="2025-01-27T08:41:26.503" v="437" actId="700"/>
          <ac:spMkLst>
            <pc:docMk/>
            <pc:sldMk cId="2814781938" sldId="3431"/>
            <ac:spMk id="5" creationId="{83B96AE6-909B-6FA7-8A05-5D21DDD5CC0F}"/>
          </ac:spMkLst>
        </pc:spChg>
        <pc:spChg chg="mod ord">
          <ac:chgData name="Puurula Juuso (ELY)" userId="18515145-ffaf-4892-9aba-13b36b424b95" providerId="ADAL" clId="{426A0683-E318-4EA9-B51D-AD476ECF63CE}" dt="2025-01-27T08:41:26.503" v="437" actId="700"/>
          <ac:spMkLst>
            <pc:docMk/>
            <pc:sldMk cId="2814781938" sldId="3431"/>
            <ac:spMk id="6" creationId="{4616D110-0D1D-5839-369C-8E6F635219EE}"/>
          </ac:spMkLst>
        </pc:spChg>
        <pc:spChg chg="mod ord">
          <ac:chgData name="Puurula Juuso (ELY)" userId="18515145-ffaf-4892-9aba-13b36b424b95" providerId="ADAL" clId="{426A0683-E318-4EA9-B51D-AD476ECF63CE}" dt="2025-01-27T08:41:26.503" v="437" actId="700"/>
          <ac:spMkLst>
            <pc:docMk/>
            <pc:sldMk cId="2814781938" sldId="3431"/>
            <ac:spMk id="7" creationId="{084E0EED-52E1-E680-E758-6DB799AB2729}"/>
          </ac:spMkLst>
        </pc:spChg>
        <pc:picChg chg="mod ord">
          <ac:chgData name="Puurula Juuso (ELY)" userId="18515145-ffaf-4892-9aba-13b36b424b95" providerId="ADAL" clId="{426A0683-E318-4EA9-B51D-AD476ECF63CE}" dt="2025-01-27T08:41:34.261" v="441" actId="1076"/>
          <ac:picMkLst>
            <pc:docMk/>
            <pc:sldMk cId="2814781938" sldId="3431"/>
            <ac:picMk id="9" creationId="{81C10E56-5B92-7D20-7291-3184A60216F5}"/>
          </ac:picMkLst>
        </pc:picChg>
      </pc:sldChg>
      <pc:sldChg chg="delSp add del mod">
        <pc:chgData name="Puurula Juuso (ELY)" userId="18515145-ffaf-4892-9aba-13b36b424b95" providerId="ADAL" clId="{426A0683-E318-4EA9-B51D-AD476ECF63CE}" dt="2025-01-27T08:37:27.309" v="419" actId="47"/>
        <pc:sldMkLst>
          <pc:docMk/>
          <pc:sldMk cId="3267901620" sldId="3431"/>
        </pc:sldMkLst>
        <pc:picChg chg="del">
          <ac:chgData name="Puurula Juuso (ELY)" userId="18515145-ffaf-4892-9aba-13b36b424b95" providerId="ADAL" clId="{426A0683-E318-4EA9-B51D-AD476ECF63CE}" dt="2025-01-27T08:35:57.926" v="348" actId="21"/>
          <ac:picMkLst>
            <pc:docMk/>
            <pc:sldMk cId="3267901620" sldId="3431"/>
            <ac:picMk id="7" creationId="{02711823-D8BE-1B7E-DF92-5257D1AF53D0}"/>
          </ac:picMkLst>
        </pc:picChg>
      </pc:sldChg>
      <pc:sldChg chg="modSp add mod modClrScheme chgLayout">
        <pc:chgData name="Puurula Juuso (ELY)" userId="18515145-ffaf-4892-9aba-13b36b424b95" providerId="ADAL" clId="{426A0683-E318-4EA9-B51D-AD476ECF63CE}" dt="2025-01-27T08:42:01.857" v="447" actId="14100"/>
        <pc:sldMkLst>
          <pc:docMk/>
          <pc:sldMk cId="1696276080" sldId="3432"/>
        </pc:sldMkLst>
        <pc:spChg chg="mod ord">
          <ac:chgData name="Puurula Juuso (ELY)" userId="18515145-ffaf-4892-9aba-13b36b424b95" providerId="ADAL" clId="{426A0683-E318-4EA9-B51D-AD476ECF63CE}" dt="2025-01-27T08:41:40.191" v="442" actId="700"/>
          <ac:spMkLst>
            <pc:docMk/>
            <pc:sldMk cId="1696276080" sldId="3432"/>
            <ac:spMk id="2" creationId="{4C4F685A-3AF1-57E3-F3FC-BFA4EA3277DC}"/>
          </ac:spMkLst>
        </pc:spChg>
        <pc:spChg chg="mod ord">
          <ac:chgData name="Puurula Juuso (ELY)" userId="18515145-ffaf-4892-9aba-13b36b424b95" providerId="ADAL" clId="{426A0683-E318-4EA9-B51D-AD476ECF63CE}" dt="2025-01-27T08:42:01.857" v="447" actId="14100"/>
          <ac:spMkLst>
            <pc:docMk/>
            <pc:sldMk cId="1696276080" sldId="3432"/>
            <ac:spMk id="3" creationId="{49A94777-785A-6123-9AB0-65952D4AA3AE}"/>
          </ac:spMkLst>
        </pc:spChg>
        <pc:spChg chg="mod ord">
          <ac:chgData name="Puurula Juuso (ELY)" userId="18515145-ffaf-4892-9aba-13b36b424b95" providerId="ADAL" clId="{426A0683-E318-4EA9-B51D-AD476ECF63CE}" dt="2025-01-27T08:41:40.191" v="442" actId="700"/>
          <ac:spMkLst>
            <pc:docMk/>
            <pc:sldMk cId="1696276080" sldId="3432"/>
            <ac:spMk id="5" creationId="{16D6FA45-2DEC-0754-E193-1E794536BC6E}"/>
          </ac:spMkLst>
        </pc:spChg>
        <pc:spChg chg="mod ord">
          <ac:chgData name="Puurula Juuso (ELY)" userId="18515145-ffaf-4892-9aba-13b36b424b95" providerId="ADAL" clId="{426A0683-E318-4EA9-B51D-AD476ECF63CE}" dt="2025-01-27T08:41:40.191" v="442" actId="700"/>
          <ac:spMkLst>
            <pc:docMk/>
            <pc:sldMk cId="1696276080" sldId="3432"/>
            <ac:spMk id="6" creationId="{0BAB2833-33B7-1956-4F58-661218009F5F}"/>
          </ac:spMkLst>
        </pc:spChg>
        <pc:spChg chg="mod ord">
          <ac:chgData name="Puurula Juuso (ELY)" userId="18515145-ffaf-4892-9aba-13b36b424b95" providerId="ADAL" clId="{426A0683-E318-4EA9-B51D-AD476ECF63CE}" dt="2025-01-27T08:41:40.191" v="442" actId="700"/>
          <ac:spMkLst>
            <pc:docMk/>
            <pc:sldMk cId="1696276080" sldId="3432"/>
            <ac:spMk id="7" creationId="{81945972-364D-1884-E317-3E8FD32641A1}"/>
          </ac:spMkLst>
        </pc:spChg>
        <pc:picChg chg="mod">
          <ac:chgData name="Puurula Juuso (ELY)" userId="18515145-ffaf-4892-9aba-13b36b424b95" providerId="ADAL" clId="{426A0683-E318-4EA9-B51D-AD476ECF63CE}" dt="2025-01-27T08:41:45.809" v="444" actId="1076"/>
          <ac:picMkLst>
            <pc:docMk/>
            <pc:sldMk cId="1696276080" sldId="3432"/>
            <ac:picMk id="8" creationId="{3C85D101-E39E-A6CF-4B44-31DAEA58BA80}"/>
          </ac:picMkLst>
        </pc:picChg>
      </pc:sldChg>
      <pc:sldChg chg="modSp add mod modClrScheme chgLayout">
        <pc:chgData name="Puurula Juuso (ELY)" userId="18515145-ffaf-4892-9aba-13b36b424b95" providerId="ADAL" clId="{426A0683-E318-4EA9-B51D-AD476ECF63CE}" dt="2025-01-27T08:42:47.593" v="453" actId="403"/>
        <pc:sldMkLst>
          <pc:docMk/>
          <pc:sldMk cId="3392444962" sldId="3433"/>
        </pc:sldMkLst>
        <pc:spChg chg="mod ord">
          <ac:chgData name="Puurula Juuso (ELY)" userId="18515145-ffaf-4892-9aba-13b36b424b95" providerId="ADAL" clId="{426A0683-E318-4EA9-B51D-AD476ECF63CE}" dt="2025-01-27T08:42:41.780" v="451" actId="700"/>
          <ac:spMkLst>
            <pc:docMk/>
            <pc:sldMk cId="3392444962" sldId="3433"/>
            <ac:spMk id="2" creationId="{75C28CB3-70B5-5DA7-D34D-44E06B54981C}"/>
          </ac:spMkLst>
        </pc:spChg>
        <pc:spChg chg="mod ord">
          <ac:chgData name="Puurula Juuso (ELY)" userId="18515145-ffaf-4892-9aba-13b36b424b95" providerId="ADAL" clId="{426A0683-E318-4EA9-B51D-AD476ECF63CE}" dt="2025-01-27T08:42:47.593" v="453" actId="403"/>
          <ac:spMkLst>
            <pc:docMk/>
            <pc:sldMk cId="3392444962" sldId="3433"/>
            <ac:spMk id="3" creationId="{688A7CE7-8A0F-E1E1-F073-CDC85208EB6D}"/>
          </ac:spMkLst>
        </pc:spChg>
        <pc:spChg chg="mod ord">
          <ac:chgData name="Puurula Juuso (ELY)" userId="18515145-ffaf-4892-9aba-13b36b424b95" providerId="ADAL" clId="{426A0683-E318-4EA9-B51D-AD476ECF63CE}" dt="2025-01-27T08:42:41.780" v="451" actId="700"/>
          <ac:spMkLst>
            <pc:docMk/>
            <pc:sldMk cId="3392444962" sldId="3433"/>
            <ac:spMk id="4" creationId="{A3533EF4-04F7-6417-B662-D395B380F14C}"/>
          </ac:spMkLst>
        </pc:spChg>
        <pc:spChg chg="mod ord">
          <ac:chgData name="Puurula Juuso (ELY)" userId="18515145-ffaf-4892-9aba-13b36b424b95" providerId="ADAL" clId="{426A0683-E318-4EA9-B51D-AD476ECF63CE}" dt="2025-01-27T08:42:41.780" v="451" actId="700"/>
          <ac:spMkLst>
            <pc:docMk/>
            <pc:sldMk cId="3392444962" sldId="3433"/>
            <ac:spMk id="5" creationId="{1E3AE08D-BA9B-0612-7468-00F0FB39EE14}"/>
          </ac:spMkLst>
        </pc:spChg>
        <pc:spChg chg="mod ord">
          <ac:chgData name="Puurula Juuso (ELY)" userId="18515145-ffaf-4892-9aba-13b36b424b95" providerId="ADAL" clId="{426A0683-E318-4EA9-B51D-AD476ECF63CE}" dt="2025-01-27T08:42:41.780" v="451" actId="700"/>
          <ac:spMkLst>
            <pc:docMk/>
            <pc:sldMk cId="3392444962" sldId="3433"/>
            <ac:spMk id="6" creationId="{4EF03E0F-76D7-B9E8-12BC-ADA0F6E2AE0D}"/>
          </ac:spMkLst>
        </pc:spChg>
      </pc:sldChg>
      <pc:sldChg chg="modSp add mod modClrScheme chgLayout">
        <pc:chgData name="Puurula Juuso (ELY)" userId="18515145-ffaf-4892-9aba-13b36b424b95" providerId="ADAL" clId="{426A0683-E318-4EA9-B51D-AD476ECF63CE}" dt="2025-01-27T08:42:55.683" v="455" actId="27636"/>
        <pc:sldMkLst>
          <pc:docMk/>
          <pc:sldMk cId="2938675314" sldId="3434"/>
        </pc:sldMkLst>
        <pc:spChg chg="mod ord">
          <ac:chgData name="Puurula Juuso (ELY)" userId="18515145-ffaf-4892-9aba-13b36b424b95" providerId="ADAL" clId="{426A0683-E318-4EA9-B51D-AD476ECF63CE}" dt="2025-01-27T08:42:55.667" v="454" actId="700"/>
          <ac:spMkLst>
            <pc:docMk/>
            <pc:sldMk cId="2938675314" sldId="3434"/>
            <ac:spMk id="2" creationId="{2CDC40B2-BE04-B8A6-9695-40DA5300086D}"/>
          </ac:spMkLst>
        </pc:spChg>
        <pc:spChg chg="mod ord">
          <ac:chgData name="Puurula Juuso (ELY)" userId="18515145-ffaf-4892-9aba-13b36b424b95" providerId="ADAL" clId="{426A0683-E318-4EA9-B51D-AD476ECF63CE}" dt="2025-01-27T08:42:55.683" v="455" actId="27636"/>
          <ac:spMkLst>
            <pc:docMk/>
            <pc:sldMk cId="2938675314" sldId="3434"/>
            <ac:spMk id="3" creationId="{43968950-69AE-2614-F0CC-9725F55DCEEB}"/>
          </ac:spMkLst>
        </pc:spChg>
        <pc:spChg chg="mod ord">
          <ac:chgData name="Puurula Juuso (ELY)" userId="18515145-ffaf-4892-9aba-13b36b424b95" providerId="ADAL" clId="{426A0683-E318-4EA9-B51D-AD476ECF63CE}" dt="2025-01-27T08:42:55.667" v="454" actId="700"/>
          <ac:spMkLst>
            <pc:docMk/>
            <pc:sldMk cId="2938675314" sldId="3434"/>
            <ac:spMk id="4" creationId="{CAD1B40F-15DA-4BE0-4170-289338FB5303}"/>
          </ac:spMkLst>
        </pc:spChg>
        <pc:spChg chg="mod ord">
          <ac:chgData name="Puurula Juuso (ELY)" userId="18515145-ffaf-4892-9aba-13b36b424b95" providerId="ADAL" clId="{426A0683-E318-4EA9-B51D-AD476ECF63CE}" dt="2025-01-27T08:42:55.667" v="454" actId="700"/>
          <ac:spMkLst>
            <pc:docMk/>
            <pc:sldMk cId="2938675314" sldId="3434"/>
            <ac:spMk id="5" creationId="{E05CC772-5E5D-95D6-CA09-CAD707E4C65C}"/>
          </ac:spMkLst>
        </pc:spChg>
        <pc:spChg chg="mod ord">
          <ac:chgData name="Puurula Juuso (ELY)" userId="18515145-ffaf-4892-9aba-13b36b424b95" providerId="ADAL" clId="{426A0683-E318-4EA9-B51D-AD476ECF63CE}" dt="2025-01-27T08:42:55.667" v="454" actId="700"/>
          <ac:spMkLst>
            <pc:docMk/>
            <pc:sldMk cId="2938675314" sldId="3434"/>
            <ac:spMk id="6" creationId="{42E3FE4A-51C7-1188-DA1D-7AC1790639EE}"/>
          </ac:spMkLst>
        </pc:spChg>
      </pc:sldChg>
      <pc:sldChg chg="modSp add mod modClrScheme chgLayout">
        <pc:chgData name="Puurula Juuso (ELY)" userId="18515145-ffaf-4892-9aba-13b36b424b95" providerId="ADAL" clId="{426A0683-E318-4EA9-B51D-AD476ECF63CE}" dt="2025-01-27T08:44:30.256" v="459" actId="403"/>
        <pc:sldMkLst>
          <pc:docMk/>
          <pc:sldMk cId="3633580659" sldId="3435"/>
        </pc:sldMkLst>
        <pc:spChg chg="mod ord">
          <ac:chgData name="Puurula Juuso (ELY)" userId="18515145-ffaf-4892-9aba-13b36b424b95" providerId="ADAL" clId="{426A0683-E318-4EA9-B51D-AD476ECF63CE}" dt="2025-01-27T08:44:11.893" v="456" actId="700"/>
          <ac:spMkLst>
            <pc:docMk/>
            <pc:sldMk cId="3633580659" sldId="3435"/>
            <ac:spMk id="2" creationId="{8C3BB8C4-239D-26F6-4278-81FBF94182FA}"/>
          </ac:spMkLst>
        </pc:spChg>
        <pc:spChg chg="mod ord">
          <ac:chgData name="Puurula Juuso (ELY)" userId="18515145-ffaf-4892-9aba-13b36b424b95" providerId="ADAL" clId="{426A0683-E318-4EA9-B51D-AD476ECF63CE}" dt="2025-01-27T08:44:30.256" v="459" actId="403"/>
          <ac:spMkLst>
            <pc:docMk/>
            <pc:sldMk cId="3633580659" sldId="3435"/>
            <ac:spMk id="3" creationId="{03B20B9F-CC58-B032-9FB0-5C476B857AF3}"/>
          </ac:spMkLst>
        </pc:spChg>
        <pc:spChg chg="mod ord">
          <ac:chgData name="Puurula Juuso (ELY)" userId="18515145-ffaf-4892-9aba-13b36b424b95" providerId="ADAL" clId="{426A0683-E318-4EA9-B51D-AD476ECF63CE}" dt="2025-01-27T08:44:11.893" v="456" actId="700"/>
          <ac:spMkLst>
            <pc:docMk/>
            <pc:sldMk cId="3633580659" sldId="3435"/>
            <ac:spMk id="4" creationId="{375F8808-EF68-290F-4BB8-6F4993681AAB}"/>
          </ac:spMkLst>
        </pc:spChg>
        <pc:spChg chg="mod ord">
          <ac:chgData name="Puurula Juuso (ELY)" userId="18515145-ffaf-4892-9aba-13b36b424b95" providerId="ADAL" clId="{426A0683-E318-4EA9-B51D-AD476ECF63CE}" dt="2025-01-27T08:44:11.893" v="456" actId="700"/>
          <ac:spMkLst>
            <pc:docMk/>
            <pc:sldMk cId="3633580659" sldId="3435"/>
            <ac:spMk id="5" creationId="{955F4660-C40C-BD54-CB00-3FCFA047F850}"/>
          </ac:spMkLst>
        </pc:spChg>
        <pc:spChg chg="mod ord">
          <ac:chgData name="Puurula Juuso (ELY)" userId="18515145-ffaf-4892-9aba-13b36b424b95" providerId="ADAL" clId="{426A0683-E318-4EA9-B51D-AD476ECF63CE}" dt="2025-01-27T08:44:11.893" v="456" actId="700"/>
          <ac:spMkLst>
            <pc:docMk/>
            <pc:sldMk cId="3633580659" sldId="3435"/>
            <ac:spMk id="6" creationId="{DA1833FF-1DAC-6CFD-4D7B-61D9F1E872D0}"/>
          </ac:spMkLst>
        </pc:spChg>
      </pc:sldChg>
      <pc:sldChg chg="modSp add mod modClrScheme chgLayout">
        <pc:chgData name="Puurula Juuso (ELY)" userId="18515145-ffaf-4892-9aba-13b36b424b95" providerId="ADAL" clId="{426A0683-E318-4EA9-B51D-AD476ECF63CE}" dt="2025-01-27T08:44:21.650" v="458" actId="403"/>
        <pc:sldMkLst>
          <pc:docMk/>
          <pc:sldMk cId="2290564944" sldId="3436"/>
        </pc:sldMkLst>
        <pc:spChg chg="mod ord">
          <ac:chgData name="Puurula Juuso (ELY)" userId="18515145-ffaf-4892-9aba-13b36b424b95" providerId="ADAL" clId="{426A0683-E318-4EA9-B51D-AD476ECF63CE}" dt="2025-01-27T08:44:16.559" v="457" actId="700"/>
          <ac:spMkLst>
            <pc:docMk/>
            <pc:sldMk cId="2290564944" sldId="3436"/>
            <ac:spMk id="4" creationId="{85AD6385-C40D-3F09-EDC0-EFD9C35D8A4C}"/>
          </ac:spMkLst>
        </pc:spChg>
        <pc:spChg chg="mod ord">
          <ac:chgData name="Puurula Juuso (ELY)" userId="18515145-ffaf-4892-9aba-13b36b424b95" providerId="ADAL" clId="{426A0683-E318-4EA9-B51D-AD476ECF63CE}" dt="2025-01-27T08:44:16.559" v="457" actId="700"/>
          <ac:spMkLst>
            <pc:docMk/>
            <pc:sldMk cId="2290564944" sldId="3436"/>
            <ac:spMk id="5" creationId="{655D61B6-DE2F-616F-B161-9A06177A56C8}"/>
          </ac:spMkLst>
        </pc:spChg>
        <pc:spChg chg="mod ord">
          <ac:chgData name="Puurula Juuso (ELY)" userId="18515145-ffaf-4892-9aba-13b36b424b95" providerId="ADAL" clId="{426A0683-E318-4EA9-B51D-AD476ECF63CE}" dt="2025-01-27T08:44:16.559" v="457" actId="700"/>
          <ac:spMkLst>
            <pc:docMk/>
            <pc:sldMk cId="2290564944" sldId="3436"/>
            <ac:spMk id="6" creationId="{B59C5E03-8005-1EC4-0694-54FCED21C1D1}"/>
          </ac:spMkLst>
        </pc:spChg>
        <pc:spChg chg="mod ord">
          <ac:chgData name="Puurula Juuso (ELY)" userId="18515145-ffaf-4892-9aba-13b36b424b95" providerId="ADAL" clId="{426A0683-E318-4EA9-B51D-AD476ECF63CE}" dt="2025-01-27T08:44:16.559" v="457" actId="700"/>
          <ac:spMkLst>
            <pc:docMk/>
            <pc:sldMk cId="2290564944" sldId="3436"/>
            <ac:spMk id="7" creationId="{E0C3BE6F-D4FD-6A62-4596-3C6F63B89742}"/>
          </ac:spMkLst>
        </pc:spChg>
        <pc:spChg chg="mod ord">
          <ac:chgData name="Puurula Juuso (ELY)" userId="18515145-ffaf-4892-9aba-13b36b424b95" providerId="ADAL" clId="{426A0683-E318-4EA9-B51D-AD476ECF63CE}" dt="2025-01-27T08:44:21.650" v="458" actId="403"/>
          <ac:spMkLst>
            <pc:docMk/>
            <pc:sldMk cId="2290564944" sldId="3436"/>
            <ac:spMk id="8" creationId="{EFA914E9-0F44-1DBD-392E-A7FB854A5DC7}"/>
          </ac:spMkLst>
        </pc:spChg>
      </pc:sldChg>
      <pc:sldMasterChg chg="delSldLayout">
        <pc:chgData name="Puurula Juuso (ELY)" userId="18515145-ffaf-4892-9aba-13b36b424b95" providerId="ADAL" clId="{426A0683-E318-4EA9-B51D-AD476ECF63CE}" dt="2025-01-27T08:37:27.309" v="419" actId="47"/>
        <pc:sldMasterMkLst>
          <pc:docMk/>
          <pc:sldMasterMk cId="1583648947" sldId="2147483762"/>
        </pc:sldMasterMkLst>
        <pc:sldLayoutChg chg="del">
          <pc:chgData name="Puurula Juuso (ELY)" userId="18515145-ffaf-4892-9aba-13b36b424b95" providerId="ADAL" clId="{426A0683-E318-4EA9-B51D-AD476ECF63CE}" dt="2025-01-27T08:37:27.309" v="419" actId="47"/>
          <pc:sldLayoutMkLst>
            <pc:docMk/>
            <pc:sldMasterMk cId="1583648947" sldId="2147483762"/>
            <pc:sldLayoutMk cId="300012804" sldId="21474837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96F1C-BDB6-48DF-AA5A-F892CFC8AEDB}" type="datetimeFigureOut">
              <a:rPr lang="fi-FI" smtClean="0"/>
              <a:t>27.1.2025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8DED-8533-4DBC-BB68-A563674A5B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16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1017d012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1017d012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9FF84-79B0-6E91-FA5C-FFB9B709E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401975-7668-A54A-6669-C00E728CAE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1925A-5287-A866-674D-676D9088F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Kuvissa värilliset käyrät ovat 20 vuoden liukuvia keski-arvoja eri skenaarioissa. Harmaa alue kuvaa epävarmuutta SSP245-skenaariossa. Vastaavanlainen epävarmuus voidaan siis hahmottaa myös muiden skenaarioiden ympärille. </a:t>
            </a:r>
          </a:p>
          <a:p>
            <a:r>
              <a:rPr lang="fi-FI" dirty="0"/>
              <a:t>Muutokset kaikkialla Lapissa ovat saman tyyppisiä, mutta erojakin löytyy näissä mallisimulaatioissa. Suurimpia muutokset ovat Etelä-Lapissa. Keski-Lapissa muutokset ovat pienempiä kuin Etelä-Lapissa ja Pohjois-Lapissa.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53CCC-2768-3798-6345-F9D994851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30DF4-0746-43D3-B2DC-225C2DF8D65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56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1017d0128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01017d0128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131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49E9F438-2578-4779-AED5-37BCCF3A2FF5}" type="datetime1">
              <a:rPr lang="fi-FI" sz="1600" smtClean="0">
                <a:solidFill>
                  <a:schemeClr val="tx2"/>
                </a:solidFill>
              </a:rPr>
              <a:t>27.1.2025</a:t>
            </a:fld>
            <a:endParaRPr lang="fi-FI" sz="1600" dirty="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 </a:t>
            </a:r>
            <a:endParaRPr lang="fi-FI" sz="16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Kuva 8" descr="Logo, Centre for Economic Development, Transport and the Environment">
            <a:extLst>
              <a:ext uri="{FF2B5EF4-FFF2-40B4-BE49-F238E27FC236}">
                <a16:creationId xmlns:a16="http://schemas.microsoft.com/office/drawing/2014/main" id="{2607BFED-7665-418D-BFF2-8067D909A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3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Taulukkosivu</a:t>
            </a:r>
            <a:br>
              <a:rPr lang="en-GB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9F5EFC4B-AD0C-4980-8AB4-8B0627D5FBC4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45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userDrawn="1">
  <p:cSld name="Title slide 1 1 1 1">
    <p:bg>
      <p:bgPr>
        <a:solidFill>
          <a:srgbClr val="003749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95011" y="25827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95000" y="4991735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01" y="101589"/>
            <a:ext cx="2438233" cy="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5" y="6182667"/>
            <a:ext cx="5302904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782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preserve="1" userDrawn="1">
  <p:cSld name="1_Title slide 1 1 1 1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95011" y="25827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95000" y="4991735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01" y="101589"/>
            <a:ext cx="2438233" cy="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5" y="6182667"/>
            <a:ext cx="5302904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9364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preserve="1" userDrawn="1">
  <p:cSld name="1_Title slide 1 1 1 1">
    <p:bg>
      <p:bgPr>
        <a:solidFill>
          <a:schemeClr val="accen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95011" y="25827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95000" y="4991735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01" y="101589"/>
            <a:ext cx="2438233" cy="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5" y="6182667"/>
            <a:ext cx="5302904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2339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preserve="1" userDrawn="1">
  <p:cSld name="1_Title slide 1 1 1 1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95011" y="25827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95000" y="4991735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01" y="101589"/>
            <a:ext cx="2438233" cy="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5" y="6182667"/>
            <a:ext cx="5302904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8033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 1" preserve="1" userDrawn="1">
  <p:cSld name="1_Title slide 1 1 1 1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ctrTitle"/>
          </p:nvPr>
        </p:nvSpPr>
        <p:spPr>
          <a:xfrm>
            <a:off x="895011" y="2582767"/>
            <a:ext cx="10402000" cy="23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1"/>
          </p:nvPr>
        </p:nvSpPr>
        <p:spPr>
          <a:xfrm>
            <a:off x="895000" y="4991735"/>
            <a:ext cx="1040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601" y="101589"/>
            <a:ext cx="2438233" cy="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35" y="6182667"/>
            <a:ext cx="5302904" cy="52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3835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8780400" cy="11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601" y="101589"/>
            <a:ext cx="2438233" cy="9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3201" y="163434"/>
            <a:ext cx="4352999" cy="6531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1464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22000" y="18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6">
                    <a:lumMod val="10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8" name="Google Shape;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100" y="228234"/>
            <a:ext cx="478533" cy="7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5779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8;p8">
            <a:extLst>
              <a:ext uri="{FF2B5EF4-FFF2-40B4-BE49-F238E27FC236}">
                <a16:creationId xmlns:a16="http://schemas.microsoft.com/office/drawing/2014/main" id="{CFAAD7A3-82F0-C19A-BB2F-9C66900109F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100" y="228234"/>
            <a:ext cx="478533" cy="7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3692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024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702400" y="379360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accent6">
                    <a:lumMod val="10000"/>
                  </a:schemeClr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8;p8">
            <a:extLst>
              <a:ext uri="{FF2B5EF4-FFF2-40B4-BE49-F238E27FC236}">
                <a16:creationId xmlns:a16="http://schemas.microsoft.com/office/drawing/2014/main" id="{9812089D-3FCC-12CE-8C58-116E0ED7895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100" y="228234"/>
            <a:ext cx="478533" cy="7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355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5312AD79-DE58-4A55-B545-8A02CBE6AFF6}" type="datetime1">
              <a:rPr lang="fi-FI" smtClean="0"/>
              <a:t>27.1.2025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1485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dirty="0"/>
              <a:t>Tekstisivu kapealla kuvalla</a:t>
            </a:r>
            <a:br>
              <a:rPr lang="fi-FI" dirty="0"/>
            </a:br>
            <a:r>
              <a:rPr lang="fi-FI" dirty="0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BD9D029B-9904-4ACE-BA7D-BF7E4B3ADDE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8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6DEEFF7D-A7AE-4F68-AB55-1F0094574B8F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16541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2665E0D-75C2-E94B-8135-F621B99D0778}"/>
              </a:ext>
            </a:extLst>
          </p:cNvPr>
          <p:cNvSpPr>
            <a:spLocks noChangeAspect="1"/>
          </p:cNvSpPr>
          <p:nvPr userDrawn="1"/>
        </p:nvSpPr>
        <p:spPr>
          <a:xfrm>
            <a:off x="6061100" y="0"/>
            <a:ext cx="61309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100" y="0"/>
            <a:ext cx="1619759" cy="685800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782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ihdettava_kuv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B32F1B1-92CC-6E47-8A18-FBD60440F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0" y="0"/>
            <a:ext cx="6130900" cy="6858000"/>
          </a:xfr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23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FDA7807-8F90-6043-B36B-C98BEB406A1A}"/>
              </a:ext>
            </a:extLst>
          </p:cNvPr>
          <p:cNvSpPr/>
          <p:nvPr userDrawn="1"/>
        </p:nvSpPr>
        <p:spPr>
          <a:xfrm>
            <a:off x="6061100" y="0"/>
            <a:ext cx="61309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100" y="0"/>
            <a:ext cx="1619759" cy="685800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94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2_vaihdettava_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B95B4754-AD77-014E-894F-8E16B5B0D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0" y="0"/>
            <a:ext cx="6130900" cy="6858000"/>
          </a:xfrm>
          <a:pattFill prst="pct90">
            <a:fgClr>
              <a:schemeClr val="accent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424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CA76E93-B1FC-EC47-9F63-8E678F6D8698}"/>
              </a:ext>
            </a:extLst>
          </p:cNvPr>
          <p:cNvSpPr/>
          <p:nvPr userDrawn="1"/>
        </p:nvSpPr>
        <p:spPr>
          <a:xfrm>
            <a:off x="6061100" y="0"/>
            <a:ext cx="61309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100" y="0"/>
            <a:ext cx="1619759" cy="685800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408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3_vaihdettava_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C53A3FB5-B917-1B47-BCB6-C18A4F0FC1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0" y="0"/>
            <a:ext cx="6130900" cy="6858000"/>
          </a:xfrm>
          <a:pattFill prst="pct90">
            <a:fgClr>
              <a:schemeClr val="accent3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48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8C08878E-F531-6E49-8D14-C6A0A78E8FA1}"/>
              </a:ext>
            </a:extLst>
          </p:cNvPr>
          <p:cNvSpPr>
            <a:spLocks/>
          </p:cNvSpPr>
          <p:nvPr userDrawn="1"/>
        </p:nvSpPr>
        <p:spPr>
          <a:xfrm>
            <a:off x="6061100" y="0"/>
            <a:ext cx="6130900" cy="6858000"/>
          </a:xfrm>
          <a:prstGeom prst="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5000" sy="55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100" y="0"/>
            <a:ext cx="1619759" cy="685800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732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4_vaihdettava_kuv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16BD1366-5B4D-0A44-817E-EAB6F9A7E7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0" y="0"/>
            <a:ext cx="6130900" cy="6858000"/>
          </a:xfrm>
          <a:pattFill prst="pct90">
            <a:fgClr>
              <a:schemeClr val="accent4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35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0F591B0-4E4C-194E-8404-6E35A9F466AA}"/>
              </a:ext>
            </a:extLst>
          </p:cNvPr>
          <p:cNvSpPr/>
          <p:nvPr userDrawn="1"/>
        </p:nvSpPr>
        <p:spPr>
          <a:xfrm>
            <a:off x="6061100" y="0"/>
            <a:ext cx="61309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100" y="0"/>
            <a:ext cx="1619759" cy="685800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 dirty="0"/>
              <a:t>Tekstisivu kahdella kuvalla</a:t>
            </a:r>
            <a:br>
              <a:rPr lang="fi-FI" noProof="0" dirty="0"/>
            </a:br>
            <a:r>
              <a:rPr lang="fi-FI" noProof="0" dirty="0"/>
              <a:t>ja lyhyellä otsikolla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AB6A0E90-5CF5-4D45-90B6-E0C55D644BA7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2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_vari_05_vaihdettava_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BED1C699-EA44-A547-A232-13BF6082DD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61100" y="0"/>
            <a:ext cx="6130900" cy="6858000"/>
          </a:xfrm>
          <a:pattFill prst="pct90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60716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A167487-54D6-EC42-84F0-257FE4D1A12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/>
              <a:t>Nimi</a:t>
            </a:r>
            <a:endParaRPr lang="fi-FI" dirty="0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04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003F51-9AB6-AF46-B948-FB978D2EA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120000"/>
            <a:ext cx="23290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5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003F51-9AB6-AF46-B948-FB978D2EA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120000"/>
            <a:ext cx="23290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6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003F51-9AB6-AF46-B948-FB978D2EA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120000"/>
            <a:ext cx="23290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8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003F51-9AB6-AF46-B948-FB978D2EA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120000"/>
            <a:ext cx="23290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2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Otsikko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FE003F51-9AB6-AF46-B948-FB978D2EA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120000"/>
            <a:ext cx="23290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86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2153FE5C-2915-9542-B7E7-637DD7D0CE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2206572"/>
      </p:ext>
    </p:extLst>
  </p:cSld>
  <p:clrMapOvr>
    <a:masterClrMapping/>
  </p:clrMapOvr>
  <p:hf hd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4D06DFD-532A-724A-8E44-B62EC9AE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0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236BEAF-5685-5947-B6FB-B5AD74F8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97200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49E86-C16A-E245-936A-BF86C036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825625"/>
            <a:ext cx="9720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BD2314-7F0D-5444-B8A7-638BD9D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0000" y="6120000"/>
            <a:ext cx="720000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9698649"/>
      </p:ext>
    </p:extLst>
  </p:cSld>
  <p:clrMapOvr>
    <a:masterClrMapping/>
  </p:clrMapOvr>
  <p:hf hd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6BEAF-5685-5947-B6FB-B5AD74F8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111600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49E86-C16A-E245-936A-BF86C036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825625"/>
            <a:ext cx="11160000" cy="41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BD2314-7F0D-5444-B8A7-638BD9D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0" y="6173475"/>
            <a:ext cx="813599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013867"/>
      </p:ext>
    </p:extLst>
  </p:cSld>
  <p:clrMapOvr>
    <a:masterClrMapping/>
  </p:clrMapOvr>
  <p:hf hd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311BB-BEF8-794C-BA05-DBD01601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1608F8-F562-D84A-9D25-FFC439164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1825625"/>
            <a:ext cx="5400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97162A-713B-5043-BC9D-6CA883411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000" y="1825625"/>
            <a:ext cx="5400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0DF3E1-1A62-184C-9A83-F948EE63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41161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title_content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 dirty="0"/>
              <a:t>Tekstisivu isolla  kuvalla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Kuvasivun teksti tulee tiivistää lyhyeksi.</a:t>
            </a:r>
            <a:br>
              <a:rPr lang="fi-FI" dirty="0"/>
            </a:br>
            <a:r>
              <a:rPr lang="fi-FI" dirty="0"/>
              <a:t>Käytä laadukkaita kuvia.</a:t>
            </a:r>
            <a:br>
              <a:rPr lang="fi-FI" dirty="0"/>
            </a:br>
            <a:r>
              <a:rPr lang="fi-FI" dirty="0"/>
              <a:t>Vältä tiedostokooltaan isoja kuvia, jotta esityksestä ei tule liian raskasta.</a:t>
            </a:r>
            <a:br>
              <a:rPr lang="fi-FI" dirty="0"/>
            </a:br>
            <a:r>
              <a:rPr lang="fi-FI" dirty="0"/>
              <a:t>Sivun tulee olla helposti silmäiltävissä ja teksti koon tulee olla luettavissa.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39D58276-D4D7-45AB-B2CB-F793CA189C68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0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23BF53-1DC5-094C-A3D3-8B787ABE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0D270C-7447-9B43-BF0E-891DF827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122519"/>
      </p:ext>
    </p:extLst>
  </p:cSld>
  <p:clrMapOvr>
    <a:masterClrMapping/>
  </p:clrMapOvr>
  <p:hf hd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61A0D-CC9F-6240-AA6D-3AC8E9EE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43200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72E7B9-5049-1A4C-B842-9BC585C2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0" y="503999"/>
            <a:ext cx="6480000" cy="536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77EB74-AFAB-AB41-B32F-E1F631B1F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60000"/>
            <a:ext cx="4320000" cy="374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0A5BDFD-AD3C-3448-8009-09A5D52B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142207"/>
      </p:ext>
    </p:extLst>
  </p:cSld>
  <p:clrMapOvr>
    <a:masterClrMapping/>
  </p:clrMapOvr>
  <p:hf hd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FA6FC8-3666-5946-9C18-E5D459CE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50400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B233B5-4633-2D41-89B1-24D075B6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60000"/>
            <a:ext cx="5040000" cy="3744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9A05BC-2CAA-1342-BE66-F55EF95E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92604AAA-D3E4-1A42-8F46-C8D92773FF7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66531" y="-15764"/>
            <a:ext cx="6125469" cy="68737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030324"/>
      </p:ext>
    </p:extLst>
  </p:cSld>
  <p:clrMapOvr>
    <a:masterClrMapping/>
  </p:clrMapOvr>
  <p:hf hdr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4A7459-EE84-C84F-9EF9-30D0313B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539284"/>
      </p:ext>
    </p:extLst>
  </p:cSld>
  <p:clrMapOvr>
    <a:masterClrMapping/>
  </p:clrMapOvr>
  <p:hf hdr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4A7459-EE84-C84F-9EF9-30D0313B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195688"/>
      </p:ext>
    </p:extLst>
  </p:cSld>
  <p:clrMapOvr>
    <a:masterClrMapping/>
  </p:clrMapOvr>
  <p:hf hdr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1106F8-7F59-B944-BE59-3A978961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63DEF3-0DD5-BA47-B13F-1D549CD38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E4D2F1-7DEA-E04E-A5BF-9E5E148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746753"/>
      </p:ext>
    </p:extLst>
  </p:cSld>
  <p:clrMapOvr>
    <a:masterClrMapping/>
  </p:clrMapOvr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D2A9FCC-51C5-364F-A93C-FCC1FEA7B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129DAA0-C274-F34D-8C89-9F49B0065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8000" y="365125"/>
            <a:ext cx="75600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1879EF-E033-354B-A6C7-998939C8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211707" y="5587332"/>
            <a:ext cx="814137" cy="365125"/>
          </a:xfrm>
        </p:spPr>
        <p:txBody>
          <a:bodyPr/>
          <a:lstStyle/>
          <a:p>
            <a:fld id="{13BE8AB2-9B50-D544-A2BB-62673476E5E9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F4C94E2-FCB5-FB43-A6E1-0F87AD1D6E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512308" y="1296000"/>
            <a:ext cx="232904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92455"/>
      </p:ext>
    </p:extLst>
  </p:cSld>
  <p:clrMapOvr>
    <a:masterClrMapping/>
  </p:clrMapOvr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2241" y="-15764"/>
            <a:ext cx="161975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9144000" cy="23876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0"/>
            <a:ext cx="1080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39FCD5-1A0A-4960-9B19-0D8D20650D93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09200" y="6026739"/>
            <a:ext cx="80388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Nimi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000" y="504000"/>
            <a:ext cx="271721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45211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513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title_content_curv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dirty="0" err="1"/>
              <a:t>Tekstisivu</a:t>
            </a:r>
            <a:r>
              <a:rPr lang="en-GB" dirty="0"/>
              <a:t> </a:t>
            </a:r>
            <a:r>
              <a:rPr lang="en-GB" dirty="0" err="1"/>
              <a:t>isolla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kaarevalla</a:t>
            </a:r>
            <a:r>
              <a:rPr lang="en-GB" dirty="0"/>
              <a:t> </a:t>
            </a:r>
            <a:r>
              <a:rPr lang="en-GB" dirty="0" err="1"/>
              <a:t>kuvalla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9C021CE0-3047-4D89-82F3-FE873E8090AF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44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title_content_curv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dirty="0" err="1"/>
              <a:t>Tekstisivu</a:t>
            </a:r>
            <a:r>
              <a:rPr lang="en-GB" dirty="0"/>
              <a:t> </a:t>
            </a:r>
            <a:r>
              <a:rPr lang="en-GB" dirty="0" err="1"/>
              <a:t>isolla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kaarevalla</a:t>
            </a:r>
            <a:r>
              <a:rPr lang="en-GB" dirty="0"/>
              <a:t> </a:t>
            </a:r>
            <a:r>
              <a:rPr lang="en-GB" dirty="0" err="1"/>
              <a:t>kuvalla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ABCDBBA7-9BAE-4BA3-81E7-3A8C9BC5588B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09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title_content_curv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Käytä laadukkaita kuvia</a:t>
            </a:r>
            <a:br>
              <a:rPr lang="fi-FI" dirty="0"/>
            </a:br>
            <a:r>
              <a:rPr lang="fi-FI" dirty="0"/>
              <a:t>Vältä tiedostokooltaan isoja kuvia, jotta esityksestä ei tule liian raskas.</a:t>
            </a:r>
            <a:br>
              <a:rPr lang="fi-FI" dirty="0"/>
            </a:br>
            <a:r>
              <a:rPr lang="fi-FI" dirty="0"/>
              <a:t>Sivun tulee olla helposti silmäiltävissä ja teksti koon tulee olla luettavissa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 dirty="0"/>
              <a:t>Tekstisivu isolla </a:t>
            </a:r>
            <a:br>
              <a:rPr lang="fi-FI" noProof="0" dirty="0"/>
            </a:br>
            <a:r>
              <a:rPr lang="fi-FI" noProof="0" dirty="0"/>
              <a:t>kaarevalla kuvalla</a:t>
            </a:r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108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sub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169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sub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7837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38352A10-A397-40C9-9ABC-F2CD8A2D44F1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12" name="Kuva 11" descr="Logo, Centre for Economic Development, Transport and the Environment">
            <a:extLst>
              <a:ext uri="{FF2B5EF4-FFF2-40B4-BE49-F238E27FC236}">
                <a16:creationId xmlns:a16="http://schemas.microsoft.com/office/drawing/2014/main" id="{CB91A1F8-BE36-466E-B5E0-9BEA111B9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sub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38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sub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4069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sub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568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subtitle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jäsentämiseen 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02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subtitle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Kuvallinen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väliotsikkosivu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jäsentämiseen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509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subtitle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Kuvallinen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väliotsikkosivu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jäsentämiseen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3306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subtitle_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Kuvallinen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väliotsikkosivu</a:t>
            </a:r>
            <a:r>
              <a:rPr lang="en-GB" dirty="0"/>
              <a:t> </a:t>
            </a:r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jäsentämiseen</a:t>
            </a:r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9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only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CC5691B8-D775-4C01-9AAC-5A0B25DB6932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0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km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28C994B2-2569-4060-A0A1-05A5159C6563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14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end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sähköpostiosoite, tasaus oikeaan reunaan</a:t>
            </a:r>
            <a:br>
              <a:rPr lang="fi-FI" dirty="0"/>
            </a:br>
            <a:r>
              <a:rPr lang="fi-FI" dirty="0"/>
              <a:t>Toinen rivi tarvittaessa</a:t>
            </a:r>
            <a:br>
              <a:rPr lang="fi-FI" dirty="0"/>
            </a:br>
            <a:r>
              <a:rPr lang="fi-FI" dirty="0"/>
              <a:t>ely-keskus.fi</a:t>
            </a:r>
          </a:p>
        </p:txBody>
      </p:sp>
      <p:pic>
        <p:nvPicPr>
          <p:cNvPr id="7" name="Kuva 6" descr="Logo, Centre for Economic Development, Transport and the Environment">
            <a:extLst>
              <a:ext uri="{FF2B5EF4-FFF2-40B4-BE49-F238E27FC236}">
                <a16:creationId xmlns:a16="http://schemas.microsoft.com/office/drawing/2014/main" id="{135EE3EF-A6AD-49AB-B74C-2215A1757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 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 tai poistamalla kuvan ja lisäämällä uuden kuvan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EB061017-9A80-400C-8506-8C223B65A0C7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11" name="Kuva 10" descr="Logo, Centre for Economic Development, Transport and the Environment">
            <a:extLst>
              <a:ext uri="{FF2B5EF4-FFF2-40B4-BE49-F238E27FC236}">
                <a16:creationId xmlns:a16="http://schemas.microsoft.com/office/drawing/2014/main" id="{06DDEA31-817C-4E89-982A-880FCFABA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end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sähköpostiosoite, tasaus oikeaan reunaan</a:t>
            </a:r>
            <a:br>
              <a:rPr lang="fi-FI" dirty="0"/>
            </a:br>
            <a:r>
              <a:rPr lang="fi-FI" dirty="0"/>
              <a:t>Toinen rivi tarvittaessa</a:t>
            </a:r>
            <a:br>
              <a:rPr lang="fi-FI" dirty="0"/>
            </a:br>
            <a:r>
              <a:rPr lang="fi-FI" dirty="0"/>
              <a:t>ely-keskus.fi</a:t>
            </a:r>
          </a:p>
        </p:txBody>
      </p:sp>
      <p:pic>
        <p:nvPicPr>
          <p:cNvPr id="7" name="Kuva 6" descr="Logo, Centre for Economic Development, Transport and the Environment">
            <a:extLst>
              <a:ext uri="{FF2B5EF4-FFF2-40B4-BE49-F238E27FC236}">
                <a16:creationId xmlns:a16="http://schemas.microsoft.com/office/drawing/2014/main" id="{B400D7B8-71E9-4B7B-90B4-50E654CE8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endp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sähköpostiosoite, tasaus oikeaan reunaan</a:t>
            </a:r>
            <a:br>
              <a:rPr lang="fi-FI" dirty="0"/>
            </a:br>
            <a:r>
              <a:rPr lang="fi-FI" dirty="0"/>
              <a:t>Toinen rivi tarvittaessa</a:t>
            </a:r>
            <a:br>
              <a:rPr lang="fi-FI" dirty="0"/>
            </a:br>
            <a:r>
              <a:rPr lang="fi-FI" dirty="0"/>
              <a:t>ely-keskus.fi</a:t>
            </a:r>
          </a:p>
        </p:txBody>
      </p:sp>
      <p:pic>
        <p:nvPicPr>
          <p:cNvPr id="7" name="Kuva 6" descr="Logo, Centre for Economic Development, Transport and the Environment">
            <a:extLst>
              <a:ext uri="{FF2B5EF4-FFF2-40B4-BE49-F238E27FC236}">
                <a16:creationId xmlns:a16="http://schemas.microsoft.com/office/drawing/2014/main" id="{3E75CBF7-9433-4C70-A2D6-66D687E3B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9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03D9031B-0FD5-4D9F-9D13-A96D85A6AE0F}" type="datetime1">
              <a:rPr lang="fi-FI" sz="1600" smtClean="0">
                <a:solidFill>
                  <a:schemeClr val="tx2"/>
                </a:solidFill>
              </a:rPr>
              <a:t>27.1.2025</a:t>
            </a:fld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Juuso Puurula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288C8236-72D9-4EC4-B331-47765C1889DF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06E0156A-86FE-4BF2-82BE-E50B4262657F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187AD0DC-4885-4F06-AFFE-F3501D00BD08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1E6DCE36-9AD5-9302-8F5A-FBCE75A2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737362" y="169228"/>
            <a:ext cx="5279066" cy="6521473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  <a:gd name="connsiteX0" fmla="*/ 420890 w 5289868"/>
              <a:gd name="connsiteY0" fmla="*/ 2450537 h 6490970"/>
              <a:gd name="connsiteX1" fmla="*/ 1704807 w 5289868"/>
              <a:gd name="connsiteY1" fmla="*/ 0 h 6490970"/>
              <a:gd name="connsiteX2" fmla="*/ 5289868 w 5289868"/>
              <a:gd name="connsiteY2" fmla="*/ 27298 h 6490970"/>
              <a:gd name="connsiteX3" fmla="*/ 4410734 w 5289868"/>
              <a:gd name="connsiteY3" fmla="*/ 6490970 h 6490970"/>
              <a:gd name="connsiteX4" fmla="*/ 1790 w 5289868"/>
              <a:gd name="connsiteY4" fmla="*/ 6490970 h 6490970"/>
              <a:gd name="connsiteX5" fmla="*/ 420890 w 5289868"/>
              <a:gd name="connsiteY5" fmla="*/ 2450537 h 6490970"/>
              <a:gd name="connsiteX0" fmla="*/ 420890 w 5289869"/>
              <a:gd name="connsiteY0" fmla="*/ 2450537 h 6528000"/>
              <a:gd name="connsiteX1" fmla="*/ 1704807 w 5289869"/>
              <a:gd name="connsiteY1" fmla="*/ 0 h 6528000"/>
              <a:gd name="connsiteX2" fmla="*/ 5289868 w 5289869"/>
              <a:gd name="connsiteY2" fmla="*/ 27298 h 6528000"/>
              <a:gd name="connsiteX3" fmla="*/ 5289869 w 5289869"/>
              <a:gd name="connsiteY3" fmla="*/ 6528000 h 6528000"/>
              <a:gd name="connsiteX4" fmla="*/ 1790 w 5289869"/>
              <a:gd name="connsiteY4" fmla="*/ 6490970 h 6528000"/>
              <a:gd name="connsiteX5" fmla="*/ 420890 w 5289869"/>
              <a:gd name="connsiteY5" fmla="*/ 2450537 h 6528000"/>
              <a:gd name="connsiteX0" fmla="*/ 420890 w 5289869"/>
              <a:gd name="connsiteY0" fmla="*/ 2454954 h 6532417"/>
              <a:gd name="connsiteX1" fmla="*/ 1704807 w 5289869"/>
              <a:gd name="connsiteY1" fmla="*/ 4417 h 6532417"/>
              <a:gd name="connsiteX2" fmla="*/ 5289868 w 5289869"/>
              <a:gd name="connsiteY2" fmla="*/ 0 h 6532417"/>
              <a:gd name="connsiteX3" fmla="*/ 5289869 w 5289869"/>
              <a:gd name="connsiteY3" fmla="*/ 6532417 h 6532417"/>
              <a:gd name="connsiteX4" fmla="*/ 1790 w 5289869"/>
              <a:gd name="connsiteY4" fmla="*/ 6495387 h 6532417"/>
              <a:gd name="connsiteX5" fmla="*/ 420890 w 5289869"/>
              <a:gd name="connsiteY5" fmla="*/ 2454954 h 6532417"/>
              <a:gd name="connsiteX0" fmla="*/ 420890 w 5289869"/>
              <a:gd name="connsiteY0" fmla="*/ 2461297 h 6538760"/>
              <a:gd name="connsiteX1" fmla="*/ 1704807 w 5289869"/>
              <a:gd name="connsiteY1" fmla="*/ 10760 h 6538760"/>
              <a:gd name="connsiteX2" fmla="*/ 5289868 w 5289869"/>
              <a:gd name="connsiteY2" fmla="*/ 0 h 6538760"/>
              <a:gd name="connsiteX3" fmla="*/ 5289869 w 5289869"/>
              <a:gd name="connsiteY3" fmla="*/ 6538760 h 6538760"/>
              <a:gd name="connsiteX4" fmla="*/ 1790 w 5289869"/>
              <a:gd name="connsiteY4" fmla="*/ 6501730 h 6538760"/>
              <a:gd name="connsiteX5" fmla="*/ 420890 w 5289869"/>
              <a:gd name="connsiteY5" fmla="*/ 2461297 h 6538760"/>
              <a:gd name="connsiteX0" fmla="*/ 420890 w 5296232"/>
              <a:gd name="connsiteY0" fmla="*/ 2461297 h 6513387"/>
              <a:gd name="connsiteX1" fmla="*/ 1704807 w 5296232"/>
              <a:gd name="connsiteY1" fmla="*/ 10760 h 6513387"/>
              <a:gd name="connsiteX2" fmla="*/ 5289868 w 5296232"/>
              <a:gd name="connsiteY2" fmla="*/ 0 h 6513387"/>
              <a:gd name="connsiteX3" fmla="*/ 5296232 w 5296232"/>
              <a:gd name="connsiteY3" fmla="*/ 6513387 h 6513387"/>
              <a:gd name="connsiteX4" fmla="*/ 1790 w 5296232"/>
              <a:gd name="connsiteY4" fmla="*/ 6501730 h 6513387"/>
              <a:gd name="connsiteX5" fmla="*/ 420890 w 5296232"/>
              <a:gd name="connsiteY5" fmla="*/ 2461297 h 6513387"/>
              <a:gd name="connsiteX0" fmla="*/ 414581 w 5289923"/>
              <a:gd name="connsiteY0" fmla="*/ 2461297 h 6514417"/>
              <a:gd name="connsiteX1" fmla="*/ 1698498 w 5289923"/>
              <a:gd name="connsiteY1" fmla="*/ 10760 h 6514417"/>
              <a:gd name="connsiteX2" fmla="*/ 5283559 w 5289923"/>
              <a:gd name="connsiteY2" fmla="*/ 0 h 6514417"/>
              <a:gd name="connsiteX3" fmla="*/ 5289923 w 5289923"/>
              <a:gd name="connsiteY3" fmla="*/ 6513387 h 6514417"/>
              <a:gd name="connsiteX4" fmla="*/ 1844 w 5289923"/>
              <a:gd name="connsiteY4" fmla="*/ 6514417 h 6514417"/>
              <a:gd name="connsiteX5" fmla="*/ 414581 w 5289923"/>
              <a:gd name="connsiteY5" fmla="*/ 2461297 h 651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9923" h="6514417">
                <a:moveTo>
                  <a:pt x="414581" y="2461297"/>
                </a:moveTo>
                <a:cubicBezTo>
                  <a:pt x="697357" y="1377354"/>
                  <a:pt x="1185924" y="487010"/>
                  <a:pt x="1698498" y="10760"/>
                </a:cubicBezTo>
                <a:lnTo>
                  <a:pt x="5283559" y="0"/>
                </a:lnTo>
                <a:cubicBezTo>
                  <a:pt x="5283559" y="2166901"/>
                  <a:pt x="5289923" y="4346486"/>
                  <a:pt x="5289923" y="6513387"/>
                </a:cubicBezTo>
                <a:lnTo>
                  <a:pt x="1844" y="6514417"/>
                </a:lnTo>
                <a:cubicBezTo>
                  <a:pt x="-18605" y="5229824"/>
                  <a:pt x="131805" y="3545240"/>
                  <a:pt x="414581" y="24612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517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3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4DB0CF64-6DEB-4EAB-B435-2F2120F77FFC}" type="datetime1">
              <a:rPr lang="fi-FI" smtClean="0"/>
              <a:t>27.1.2025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3558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323EB96C-B4ED-48F6-8718-5B7BF596AC8E}" type="datetime1">
              <a:rPr lang="fi-FI" smtClean="0"/>
              <a:t>27.1.2025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15729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270FD7F6-EED6-4B67-9DCB-705D8E42B807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12" name="Kuva 11" descr="Logo, Centre for Economic Development, Transport and the Environment">
            <a:extLst>
              <a:ext uri="{FF2B5EF4-FFF2-40B4-BE49-F238E27FC236}">
                <a16:creationId xmlns:a16="http://schemas.microsoft.com/office/drawing/2014/main" id="{BE35C378-386A-47BD-BD22-3AE17724A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0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FFA25AFA-3122-47C8-B74E-2FAE411DF640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1892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03E664F1-9CC9-41EB-A1DF-B364CD308A3C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42152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1922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3DB9D437-E9ED-4AD8-A7D4-D17864C2CC6E}" type="datetime1">
              <a:rPr lang="fi-FI" smtClean="0"/>
              <a:t>27.1.2025</a:t>
            </a:fld>
            <a:endParaRPr lang="fi-FI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1194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D2F045AC-0CE3-469B-A366-7535FA78EE77}" type="datetime1">
              <a:rPr lang="fi-FI" smtClean="0"/>
              <a:t>27.1.2025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455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522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DF301CB8-0173-4A0F-8AAB-FC1825217EAC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8264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64731670-3A0D-4AB7-ABE7-FAFD4B05FDC2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9294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18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1_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157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5791" y="470390"/>
            <a:ext cx="6482227" cy="1119501"/>
          </a:xfrm>
        </p:spPr>
        <p:txBody>
          <a:bodyPr/>
          <a:lstStyle/>
          <a:p>
            <a:r>
              <a:rPr lang="fi-FI" noProof="0" dirty="0"/>
              <a:t>Tekstisivu isolla </a:t>
            </a:r>
            <a:br>
              <a:rPr lang="fi-FI" noProof="0" dirty="0"/>
            </a:br>
            <a:r>
              <a:rPr lang="fi-FI" noProof="0" dirty="0"/>
              <a:t>kaarevalla kuvalla</a:t>
            </a:r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89524" y="173464"/>
            <a:ext cx="6440067" cy="6523586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6455676"/>
              <a:gd name="connsiteY0" fmla="*/ 0 h 6497873"/>
              <a:gd name="connsiteX1" fmla="*/ 4751790 w 6455676"/>
              <a:gd name="connsiteY1" fmla="*/ 6529 h 6497873"/>
              <a:gd name="connsiteX2" fmla="*/ 5962026 w 6455676"/>
              <a:gd name="connsiteY2" fmla="*/ 2223798 h 6497873"/>
              <a:gd name="connsiteX3" fmla="*/ 6455085 w 6455676"/>
              <a:gd name="connsiteY3" fmla="*/ 6497873 h 6497873"/>
              <a:gd name="connsiteX4" fmla="*/ 2024194 w 6455676"/>
              <a:gd name="connsiteY4" fmla="*/ 6497873 h 6497873"/>
              <a:gd name="connsiteX5" fmla="*/ 0 w 6455676"/>
              <a:gd name="connsiteY5" fmla="*/ 0 h 6497873"/>
              <a:gd name="connsiteX0" fmla="*/ 0 w 6455676"/>
              <a:gd name="connsiteY0" fmla="*/ 0 h 6516903"/>
              <a:gd name="connsiteX1" fmla="*/ 4751790 w 6455676"/>
              <a:gd name="connsiteY1" fmla="*/ 6529 h 6516903"/>
              <a:gd name="connsiteX2" fmla="*/ 5962026 w 6455676"/>
              <a:gd name="connsiteY2" fmla="*/ 2223798 h 6516903"/>
              <a:gd name="connsiteX3" fmla="*/ 6455085 w 6455676"/>
              <a:gd name="connsiteY3" fmla="*/ 6497873 h 6516903"/>
              <a:gd name="connsiteX4" fmla="*/ 0 w 6455676"/>
              <a:gd name="connsiteY4" fmla="*/ 6516903 h 6516903"/>
              <a:gd name="connsiteX5" fmla="*/ 0 w 6455676"/>
              <a:gd name="connsiteY5" fmla="*/ 0 h 6516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5676" h="6516903">
                <a:moveTo>
                  <a:pt x="0" y="0"/>
                </a:moveTo>
                <a:lnTo>
                  <a:pt x="4751790" y="6529"/>
                </a:lnTo>
                <a:cubicBezTo>
                  <a:pt x="5131684" y="356153"/>
                  <a:pt x="5637802" y="1155354"/>
                  <a:pt x="5962026" y="2223798"/>
                </a:cubicBezTo>
                <a:cubicBezTo>
                  <a:pt x="6286250" y="3292242"/>
                  <a:pt x="6467425" y="4815845"/>
                  <a:pt x="6455085" y="6497873"/>
                </a:cubicBezTo>
                <a:lnTo>
                  <a:pt x="0" y="65169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4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tit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Otsikko, Esityksen aloitussivu </a:t>
            </a:r>
            <a:br>
              <a:rPr lang="fi-FI" dirty="0"/>
            </a:br>
            <a:r>
              <a:rPr lang="fi-FI" dirty="0"/>
              <a:t>–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Bold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</a:t>
            </a:r>
            <a:br>
              <a:rPr lang="fi-FI" dirty="0"/>
            </a:br>
            <a:r>
              <a:rPr lang="fi-FI" dirty="0"/>
              <a:t>tai valitsemalla </a:t>
            </a:r>
            <a:r>
              <a:rPr lang="fi-FI" dirty="0" err="1"/>
              <a:t>Kameleonin</a:t>
            </a:r>
            <a:r>
              <a:rPr lang="fi-FI" dirty="0"/>
              <a:t> Kuvagalleriasta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Voit vaihtaa kuvan Kuvagalleriasta</a:t>
            </a:r>
            <a:br>
              <a:rPr lang="fi-FI" dirty="0"/>
            </a:br>
            <a:r>
              <a:rPr lang="fi-FI" dirty="0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fld id="{63D63DE8-AC4F-40AE-9B46-C165CA993B73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 </a:t>
            </a:r>
          </a:p>
        </p:txBody>
      </p:sp>
      <p:pic>
        <p:nvPicPr>
          <p:cNvPr id="11" name="Kuva 10" descr="Logo, Centre for Economic Development, Transport and the Environment">
            <a:extLst>
              <a:ext uri="{FF2B5EF4-FFF2-40B4-BE49-F238E27FC236}">
                <a16:creationId xmlns:a16="http://schemas.microsoft.com/office/drawing/2014/main" id="{94A00E80-23B0-4E2A-B214-27A08155A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322292"/>
            <a:ext cx="3712511" cy="6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43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4215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6737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8515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890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434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3458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94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532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977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9B6A79E5-8BD2-448C-A2D8-037A011E1F9C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16874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Tekstisivu, yksipalstainen.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Esityksen tekstisisältö tulee aina tiivistää mahdollisimman lyhyeksi.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     Toinen tekstitaso, jos sivulle tulee enemmän tekstiä.</a:t>
            </a:r>
            <a:br>
              <a:rPr lang="fi-FI" dirty="0"/>
            </a:br>
            <a:r>
              <a:rPr lang="fi-FI" dirty="0"/>
              <a:t>           Kolmas tekstitaso, jos haluat esittää enemmän tekstiä.</a:t>
            </a:r>
            <a:br>
              <a:rPr lang="fi-FI" dirty="0"/>
            </a:br>
            <a:r>
              <a:rPr lang="fi-FI" dirty="0"/>
              <a:t>Muistathan, että kun tekstin koko pienenee, myös viesti pienenee.</a:t>
            </a:r>
            <a:br>
              <a:rPr lang="fi-FI" dirty="0"/>
            </a:br>
            <a:r>
              <a:rPr lang="fi-FI" noProof="0" dirty="0"/>
              <a:t>Esityksen tulee olla myös kaukaa luettavissa.</a:t>
            </a:r>
            <a:endParaRPr lang="fi-FI" dirty="0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4AA221DC-A956-4DFE-80FD-8A84251902E8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16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ylhäällä harmaa tausta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D90F96-C4E2-E7EC-ED82-ADF372E8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50" y="-1197544"/>
            <a:ext cx="10636236" cy="111950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Graphic 6">
            <a:extLst>
              <a:ext uri="{FF2B5EF4-FFF2-40B4-BE49-F238E27FC236}">
                <a16:creationId xmlns:a16="http://schemas.microsoft.com/office/drawing/2014/main" id="{01BD4F16-E506-8792-E2F1-00C8273DB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188" y="634656"/>
            <a:ext cx="1557997" cy="4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alhaalla harmaa tausta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D90F96-C4E2-E7EC-ED82-ADF372E8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50" y="-1197544"/>
            <a:ext cx="10636236" cy="111950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3" name="Graphic 7">
            <a:extLst>
              <a:ext uri="{FF2B5EF4-FFF2-40B4-BE49-F238E27FC236}">
                <a16:creationId xmlns:a16="http://schemas.microsoft.com/office/drawing/2014/main" id="{4DDE807C-9F75-46E1-01A5-A5737E8EE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45700" y="6162944"/>
            <a:ext cx="1546226" cy="44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 logoa harmaa tausta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D90F96-C4E2-E7EC-ED82-ADF372E8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50" y="-1197544"/>
            <a:ext cx="10636236" cy="111950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0953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B6535CB4-0108-2521-4AB9-9F171FF5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79999"/>
            <a:ext cx="11832392" cy="5784174"/>
          </a:xfrm>
          <a:custGeom>
            <a:avLst/>
            <a:gdLst>
              <a:gd name="connsiteX0" fmla="*/ 4172475 w 11832392"/>
              <a:gd name="connsiteY0" fmla="*/ 0 h 5784174"/>
              <a:gd name="connsiteX1" fmla="*/ 11832392 w 11832392"/>
              <a:gd name="connsiteY1" fmla="*/ 0 h 5784174"/>
              <a:gd name="connsiteX2" fmla="*/ 11832392 w 11832392"/>
              <a:gd name="connsiteY2" fmla="*/ 2796751 h 5784174"/>
              <a:gd name="connsiteX3" fmla="*/ 11832392 w 11832392"/>
              <a:gd name="connsiteY3" fmla="*/ 3511280 h 5784174"/>
              <a:gd name="connsiteX4" fmla="*/ 11832392 w 11832392"/>
              <a:gd name="connsiteY4" fmla="*/ 4250491 h 5784174"/>
              <a:gd name="connsiteX5" fmla="*/ 5898917 w 11832392"/>
              <a:gd name="connsiteY5" fmla="*/ 4252292 h 5784174"/>
              <a:gd name="connsiteX6" fmla="*/ 0 w 11832392"/>
              <a:gd name="connsiteY6" fmla="*/ 5784174 h 5784174"/>
              <a:gd name="connsiteX7" fmla="*/ 0 w 11832392"/>
              <a:gd name="connsiteY7" fmla="*/ 4674025 h 5784174"/>
              <a:gd name="connsiteX8" fmla="*/ 0 w 11832392"/>
              <a:gd name="connsiteY8" fmla="*/ 3959527 h 5784174"/>
              <a:gd name="connsiteX9" fmla="*/ 0 w 11832392"/>
              <a:gd name="connsiteY9" fmla="*/ 1515637 h 5784174"/>
              <a:gd name="connsiteX10" fmla="*/ 4172475 w 11832392"/>
              <a:gd name="connsiteY10" fmla="*/ 0 h 57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2392" h="5784174">
                <a:moveTo>
                  <a:pt x="4172475" y="0"/>
                </a:moveTo>
                <a:lnTo>
                  <a:pt x="11832392" y="0"/>
                </a:lnTo>
                <a:lnTo>
                  <a:pt x="11832392" y="2796751"/>
                </a:lnTo>
                <a:lnTo>
                  <a:pt x="11832392" y="3511280"/>
                </a:lnTo>
                <a:lnTo>
                  <a:pt x="11832392" y="4250491"/>
                </a:lnTo>
                <a:cubicBezTo>
                  <a:pt x="8888153" y="4251932"/>
                  <a:pt x="6189418" y="4252652"/>
                  <a:pt x="5898917" y="4252292"/>
                </a:cubicBezTo>
                <a:cubicBezTo>
                  <a:pt x="4311786" y="4249771"/>
                  <a:pt x="1413984" y="4443867"/>
                  <a:pt x="0" y="5784174"/>
                </a:cubicBezTo>
                <a:lnTo>
                  <a:pt x="0" y="4674025"/>
                </a:lnTo>
                <a:lnTo>
                  <a:pt x="0" y="3959527"/>
                </a:lnTo>
                <a:lnTo>
                  <a:pt x="0" y="1515637"/>
                </a:lnTo>
                <a:cubicBezTo>
                  <a:pt x="2818968" y="1624386"/>
                  <a:pt x="3916173" y="928323"/>
                  <a:pt x="4172475" y="0"/>
                </a:cubicBezTo>
                <a:close/>
              </a:path>
            </a:pathLst>
          </a:cu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0BE50B6E-9666-884F-7368-021F5E7E19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Loppunosto</a:t>
            </a:r>
            <a:r>
              <a:rPr lang="en-GB" dirty="0"/>
              <a:t> / </a:t>
            </a:r>
            <a:r>
              <a:rPr lang="en-GB" dirty="0" err="1"/>
              <a:t>kehoitus</a:t>
            </a:r>
            <a:r>
              <a:rPr lang="en-GB" dirty="0"/>
              <a:t> 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80F029DB-A0FE-2C66-56A7-ABF41F098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9" name="Kuva 8" descr="Elinkeino-, liikenne- ja ympäristökeskus logo">
            <a:extLst>
              <a:ext uri="{FF2B5EF4-FFF2-40B4-BE49-F238E27FC236}">
                <a16:creationId xmlns:a16="http://schemas.microsoft.com/office/drawing/2014/main" id="{CDF83835-C67B-A367-C02E-EE3D101A9A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9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6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84238"/>
            <a:ext cx="8832981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Juuso Puurula</a:t>
            </a:r>
          </a:p>
        </p:txBody>
      </p:sp>
      <p:sp>
        <p:nvSpPr>
          <p:cNvPr id="1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55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9782-2700-4AEF-8E6A-2C092072FE97}" type="datetime1">
              <a:rPr lang="fi-FI" smtClean="0"/>
              <a:t>27.1.2025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Juuso Puurula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84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1E208B4A-2A2A-44DE-95F7-F30EC329B7A3}" type="datetime1">
              <a:rPr lang="fi-FI" sz="1600" smtClean="0">
                <a:solidFill>
                  <a:schemeClr val="tx2"/>
                </a:solidFill>
              </a:rPr>
              <a:t>27.1.2025</a:t>
            </a:fld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Juuso Puurula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0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Graafisivu</a:t>
            </a:r>
            <a:endParaRPr lang="fi-FI" dirty="0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DBF6C1BB-2D65-450C-947A-15C0DEF50705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1910FC8F-06FF-4DC4-B1F2-1EC71F9CD5D3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DDB9822B-6509-480A-9793-D78E5234CFD3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fld id="{B496EF42-AA38-487A-8CC2-9D7EB7E96C6C}" type="datetime1">
              <a:rPr lang="fi-FI" sz="1600" smtClean="0">
                <a:solidFill>
                  <a:schemeClr val="bg1"/>
                </a:solidFill>
              </a:rPr>
              <a:t>27.1.2025</a:t>
            </a:fld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fld id="{888C23A6-CBB3-4B17-A8ED-F3972E20EAD5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9970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6DEEFF7D-A7AE-4F68-AB55-1F0094574B8F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7908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839ADE5F-5740-4734-9304-C8EAED182397}" type="datetime1">
              <a:rPr lang="fi-FI" smtClean="0"/>
              <a:t>27.1.2025</a:t>
            </a:fld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03162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5312AD79-DE58-4A55-B545-8A02CBE6AFF6}" type="datetime1">
              <a:rPr lang="fi-FI" smtClean="0"/>
              <a:t>27.1.2025</a:t>
            </a:fld>
            <a:endParaRPr lang="fi-FI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2396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C2CC7FE8-0347-47BE-8B43-9FF8EFAEEB0C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2829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91B9A38B-0C51-4649-9932-71E17BA09DC8}" type="datetime1">
              <a:rPr lang="fi-FI" smtClean="0"/>
              <a:t>27.1.2025</a:t>
            </a:fld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2478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19E2A858-D193-47E0-88C8-92EA277F8356}" type="datetime1">
              <a:rPr lang="fi-FI" smtClean="0"/>
              <a:t>27.1.2025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668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and_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Tekstisivu, kaksi palstaa.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Esityksen teksti tulee aina tiivistää mahdollisimman lyhyeksi ja selkeäksi.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Muistathan, että kun tekstin koko pienenee, myös viesti pienenee. Esityksen tulee olla myös kaukaa luettavissa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 dirty="0"/>
              <a:t>Esityksen teksti tulee aina tiivistää mahdollisimman lyhyeksi ja selkeäksi.</a:t>
            </a:r>
            <a:br>
              <a:rPr lang="fi-FI" dirty="0"/>
            </a:br>
            <a:r>
              <a:rPr lang="fi-FI" dirty="0"/>
              <a:t>Esityksen tarkoitus on toimia esiintyjän ja kuulijan tukena.</a:t>
            </a:r>
            <a:br>
              <a:rPr lang="fi-FI" dirty="0"/>
            </a:br>
            <a:r>
              <a:rPr lang="fi-FI" dirty="0"/>
              <a:t>Muistathan, että kun tekstin koko pienenee, myös viesti pienenee. Esityksen tulee olla myös kaukaa luettavissa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1289CA3E-D7AE-47BD-9AEF-8D6903AEA6BF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29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D6D491CA-4878-4687-992F-6908452477FC}" type="datetime1">
              <a:rPr lang="fi-FI" smtClean="0"/>
              <a:t>27.1.2025</a:t>
            </a:fld>
            <a:endParaRPr lang="fi-FI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42189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C5CF77CE-6748-4E35-9CE2-D89DC89841EB}" type="datetime1">
              <a:rPr lang="fi-FI" smtClean="0"/>
              <a:t>27.1.2025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94950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87625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192D8056-8118-4C04-8A0C-E459C409977E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41534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5FE5A4B9-9D5B-4E12-BF31-598768AFC058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42333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3050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59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61893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8381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39797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title_content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 dirty="0"/>
              <a:t>Graafisivu</a:t>
            </a:r>
            <a:br>
              <a:rPr lang="fi-FI" noProof="0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dirty="0" err="1"/>
              <a:t>Värejä</a:t>
            </a:r>
            <a:r>
              <a:rPr lang="en-GB" dirty="0"/>
              <a:t> </a:t>
            </a:r>
            <a:r>
              <a:rPr lang="en-GB" dirty="0" err="1"/>
              <a:t>käytetään</a:t>
            </a:r>
            <a:r>
              <a:rPr lang="en-GB" dirty="0"/>
              <a:t> </a:t>
            </a:r>
            <a:r>
              <a:rPr lang="en-GB" dirty="0" err="1"/>
              <a:t>malliesimerkin</a:t>
            </a:r>
            <a:r>
              <a:rPr lang="en-GB" dirty="0"/>
              <a:t> </a:t>
            </a:r>
            <a:r>
              <a:rPr lang="en-GB" dirty="0" err="1"/>
              <a:t>järjestyksessä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D2FC7879-9879-45E7-A5D8-38868EFC0BD0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6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2136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01201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190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6133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076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68543232-CA4F-4008-B49D-7978B2F5C8FF}" type="datetime1">
              <a:rPr lang="fi-FI" smtClean="0"/>
              <a:t>27.1.2025</a:t>
            </a:fld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679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3D7673BD-173D-402E-B59B-594C141564E7}" type="datetime1">
              <a:rPr lang="fi-FI" smtClean="0"/>
              <a:t>27.1.2025</a:t>
            </a:fld>
            <a:endParaRPr lang="fi-FI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0081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image" Target="../media/image6.pn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8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98A5AD87-E68E-4EB9-A182-3F2934A42B0E}" type="datetime1">
              <a:rPr lang="fi-FI" smtClean="0"/>
              <a:t>27.1.2025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 </a:t>
            </a:r>
            <a:endParaRPr lang="fi-FI" dirty="0"/>
          </a:p>
        </p:txBody>
      </p:sp>
      <p:pic>
        <p:nvPicPr>
          <p:cNvPr id="8" name="Kuva 7" descr="Logo, Centre for Economic Development, Transport and the Environment">
            <a:extLst>
              <a:ext uri="{FF2B5EF4-FFF2-40B4-BE49-F238E27FC236}">
                <a16:creationId xmlns:a16="http://schemas.microsoft.com/office/drawing/2014/main" id="{3371A646-A3DB-489A-B32F-C23EA0B50A5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744" y="6184800"/>
            <a:ext cx="2174178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6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9" r:id="rId7"/>
    <p:sldLayoutId id="2147483667" r:id="rId8"/>
    <p:sldLayoutId id="2147483690" r:id="rId9"/>
    <p:sldLayoutId id="2147483691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AC9F099E-14CF-45F6-83CB-24D258FE51BB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137911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fld id="{540246B8-9787-4911-B4B2-35E25EC57F3D}" type="datetime1">
              <a:rPr lang="fi-FI" smtClean="0"/>
              <a:t>27.1.2025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174158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3000"/>
              <a:buFont typeface="Bricolage Grotesque SemiBold"/>
              <a:buNone/>
              <a:defRPr sz="3000">
                <a:solidFill>
                  <a:srgbClr val="003749"/>
                </a:solidFill>
                <a:latin typeface="Bricolage Grotesque 14pt SemiBo"/>
                <a:ea typeface="Bricolage Grotesque 14pt SemiBo"/>
                <a:cs typeface="Bricolage Grotesque 14pt SemiBo"/>
                <a:sym typeface="Bricolage Grotesque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800"/>
              <a:buFont typeface="Bricolage Grotesque"/>
              <a:buChar char="●"/>
              <a:defRPr sz="1800"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○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■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●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○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■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●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○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749"/>
              </a:buClr>
              <a:buSzPts val="1400"/>
              <a:buFont typeface="Bricolage Grotesque"/>
              <a:buChar char="■"/>
              <a:defRPr>
                <a:solidFill>
                  <a:srgbClr val="003749"/>
                </a:solidFill>
                <a:latin typeface="Bricolage Grotesque 14pt"/>
                <a:ea typeface="Bricolage Grotesque 14pt"/>
                <a:cs typeface="Bricolage Grotesque 14pt"/>
                <a:sym typeface="Bricolage Grotesque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33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3648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800" r:id="rId10"/>
    <p:sldLayoutId id="21474838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accent6">
              <a:lumMod val="10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B6F790-057D-784A-9CB2-979D89E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5"/>
            <a:ext cx="1116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CD46ED-2A86-484D-B7D1-49D10118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825625"/>
            <a:ext cx="111600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F1E16D-A262-DF4D-A3E1-C8A4054B2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2000" y="6173475"/>
            <a:ext cx="81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BE8AB2-9B50-D544-A2BB-62673476E5E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27E30D-647A-BE42-8CD4-1C75FA6664E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2000" y="6120000"/>
            <a:ext cx="2329042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9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CCC18543-4AD0-A753-AA6D-12D674B2B87E}"/>
              </a:ext>
            </a:extLst>
          </p:cNvPr>
          <p:cNvSpPr/>
          <p:nvPr/>
        </p:nvSpPr>
        <p:spPr>
          <a:xfrm>
            <a:off x="2922567" y="367733"/>
            <a:ext cx="6339200" cy="4754400"/>
          </a:xfrm>
          <a:custGeom>
            <a:avLst/>
            <a:gdLst>
              <a:gd name="connsiteX0" fmla="*/ 2377200 w 4754400"/>
              <a:gd name="connsiteY0" fmla="*/ 0 h 3565800"/>
              <a:gd name="connsiteX1" fmla="*/ 4754400 w 4754400"/>
              <a:gd name="connsiteY1" fmla="*/ 2377200 h 3565800"/>
              <a:gd name="connsiteX2" fmla="*/ 4467485 w 4754400"/>
              <a:gd name="connsiteY2" fmla="*/ 3510315 h 3565800"/>
              <a:gd name="connsiteX3" fmla="*/ 4433777 w 4754400"/>
              <a:gd name="connsiteY3" fmla="*/ 3565800 h 3565800"/>
              <a:gd name="connsiteX4" fmla="*/ 4348412 w 4754400"/>
              <a:gd name="connsiteY4" fmla="*/ 3425285 h 3565800"/>
              <a:gd name="connsiteX5" fmla="*/ 2377200 w 4754400"/>
              <a:gd name="connsiteY5" fmla="*/ 2377200 h 3565800"/>
              <a:gd name="connsiteX6" fmla="*/ 405989 w 4754400"/>
              <a:gd name="connsiteY6" fmla="*/ 3425285 h 3565800"/>
              <a:gd name="connsiteX7" fmla="*/ 320624 w 4754400"/>
              <a:gd name="connsiteY7" fmla="*/ 3565800 h 3565800"/>
              <a:gd name="connsiteX8" fmla="*/ 286916 w 4754400"/>
              <a:gd name="connsiteY8" fmla="*/ 3510315 h 3565800"/>
              <a:gd name="connsiteX9" fmla="*/ 0 w 4754400"/>
              <a:gd name="connsiteY9" fmla="*/ 2377200 h 3565800"/>
              <a:gd name="connsiteX10" fmla="*/ 2377200 w 4754400"/>
              <a:gd name="connsiteY10" fmla="*/ 0 h 356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4400" h="3565800">
                <a:moveTo>
                  <a:pt x="2377200" y="0"/>
                </a:moveTo>
                <a:cubicBezTo>
                  <a:pt x="3690091" y="0"/>
                  <a:pt x="4754400" y="1064309"/>
                  <a:pt x="4754400" y="2377200"/>
                </a:cubicBezTo>
                <a:cubicBezTo>
                  <a:pt x="4754400" y="2787479"/>
                  <a:pt x="4650464" y="3173481"/>
                  <a:pt x="4467485" y="3510315"/>
                </a:cubicBezTo>
                <a:lnTo>
                  <a:pt x="4433777" y="3565800"/>
                </a:lnTo>
                <a:lnTo>
                  <a:pt x="4348412" y="3425285"/>
                </a:lnTo>
                <a:cubicBezTo>
                  <a:pt x="3921212" y="2792946"/>
                  <a:pt x="3197757" y="2377200"/>
                  <a:pt x="2377200" y="2377200"/>
                </a:cubicBezTo>
                <a:cubicBezTo>
                  <a:pt x="1556643" y="2377200"/>
                  <a:pt x="833189" y="2792946"/>
                  <a:pt x="405989" y="3425285"/>
                </a:cubicBezTo>
                <a:lnTo>
                  <a:pt x="320624" y="3565800"/>
                </a:lnTo>
                <a:lnTo>
                  <a:pt x="286916" y="3510315"/>
                </a:lnTo>
                <a:cubicBezTo>
                  <a:pt x="103937" y="3173481"/>
                  <a:pt x="0" y="2787479"/>
                  <a:pt x="0" y="2377200"/>
                </a:cubicBezTo>
                <a:cubicBezTo>
                  <a:pt x="0" y="1064309"/>
                  <a:pt x="1064309" y="0"/>
                  <a:pt x="2377200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FI" sz="1867" kern="0" dirty="0">
              <a:solidFill>
                <a:srgbClr val="003749"/>
              </a:solidFill>
              <a:latin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88910-6B05-D313-2B9A-E7A4092F3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latin typeface="Bricolage Grotesque 14pt" panose="020B0605040402000204" pitchFamily="34" charset="0"/>
              </a:rPr>
              <a:t>Matkailun</a:t>
            </a:r>
            <a:r>
              <a:rPr lang="en-GB" dirty="0">
                <a:latin typeface="Bricolage Grotesque 14pt" panose="020B0605040402000204" pitchFamily="34" charset="0"/>
              </a:rPr>
              <a:t> </a:t>
            </a:r>
            <a:r>
              <a:rPr lang="en-GB" dirty="0" err="1">
                <a:latin typeface="Bricolage Grotesque 14pt" panose="020B0605040402000204" pitchFamily="34" charset="0"/>
              </a:rPr>
              <a:t>rooli</a:t>
            </a:r>
            <a:r>
              <a:rPr lang="en-GB" dirty="0">
                <a:latin typeface="Bricolage Grotesque 14pt" panose="020B0605040402000204" pitchFamily="34" charset="0"/>
              </a:rPr>
              <a:t> Lapin </a:t>
            </a:r>
            <a:r>
              <a:rPr lang="en-GB" dirty="0" err="1">
                <a:latin typeface="Bricolage Grotesque 14pt" panose="020B0605040402000204" pitchFamily="34" charset="0"/>
              </a:rPr>
              <a:t>ilmastotyössä</a:t>
            </a:r>
            <a:endParaRPr lang="en-FI" dirty="0">
              <a:latin typeface="Bricolage Grotesque 14pt" panose="020B060504040200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687-0584-763F-4F7C-7A64B7941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133" dirty="0" err="1">
                <a:latin typeface="Bricolage Grotesque 14pt" panose="020B0605040402000204" pitchFamily="34" charset="0"/>
              </a:rPr>
              <a:t>Työpaja</a:t>
            </a:r>
            <a:r>
              <a:rPr lang="en-GB" sz="2133" dirty="0">
                <a:latin typeface="Bricolage Grotesque 14pt" panose="020B0605040402000204" pitchFamily="34" charset="0"/>
              </a:rPr>
              <a:t> 29.1.2025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8A41F-E549-9238-17A0-EB806A27BB3C}"/>
              </a:ext>
            </a:extLst>
          </p:cNvPr>
          <p:cNvSpPr txBox="1"/>
          <p:nvPr/>
        </p:nvSpPr>
        <p:spPr>
          <a:xfrm>
            <a:off x="5922903" y="633637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GB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Juuso </a:t>
            </a:r>
            <a:r>
              <a:rPr lang="en-GB" sz="12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Puurula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, </a:t>
            </a:r>
            <a:r>
              <a:rPr lang="en-GB" sz="1200" kern="0" dirty="0" err="1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Juuso.Puurula@ely-keskus.fi</a:t>
            </a:r>
            <a:endParaRPr lang="en-FI" sz="12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E972B5-395B-7416-04F7-9A690FEB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Matkailun rooli Lapin ilmastotyössä</a:t>
            </a:r>
          </a:p>
        </p:txBody>
      </p:sp>
    </p:spTree>
    <p:extLst>
      <p:ext uri="{BB962C8B-B14F-4D97-AF65-F5344CB8AC3E}">
        <p14:creationId xmlns:p14="http://schemas.microsoft.com/office/powerpoint/2010/main" val="11228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19AF8-70CB-226E-5F6F-087EDE4AB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C28CB3-70B5-5DA7-D34D-44E06B54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Lapin matkailun kohtalonkysymykset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8A7CE7-8A0F-E1E1-F073-CDC85208E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Kuinka Lapin matkailu voi sopeutua muuttuvaan ilmastoon?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Miten Lapin matkailu voidaan järjestää kestävämmällä tavalla?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3533EF4-04F7-6417-B662-D395B380F1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11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3AE08D-BA9B-0612-7468-00F0FB39EE1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977900" cy="203200"/>
          </a:xfrm>
          <a:prstGeom prst="rect">
            <a:avLst/>
          </a:prstGeom>
        </p:spPr>
        <p:txBody>
          <a:bodyPr/>
          <a:lstStyle/>
          <a:p>
            <a:pPr algn="r"/>
            <a:fld id="{6DEEFF7D-A7AE-4F68-AB55-1F0094574B8F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EF03E0F-76D7-B9E8-12BC-ADA0F6E2AE0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4114800" cy="203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392444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31006-3382-26AE-677A-EF309BA09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C40B2-BE04-B8A6-9695-40DA5300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Sopeutuminen matkailussa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968950-69AE-2614-F0CC-9725F55DC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Suurin haaste tulee olemaan talvikauden lyhentyminen ja lumen määrän suurempi vaihtelu talven aikana.</a:t>
            </a:r>
          </a:p>
          <a:p>
            <a:pPr lvl="1"/>
            <a:r>
              <a:rPr lang="fi-FI" sz="1800" dirty="0"/>
              <a:t>Myös vuosien välinen vaihtelu kasvaa – 2023 talvi tuli lokakuun puolivälissä, kun taas 2024 marraskuu oli vielä pitkälti lumeton kuukausi lähes koko Lapissa</a:t>
            </a:r>
          </a:p>
          <a:p>
            <a:pPr lvl="1"/>
            <a:r>
              <a:rPr lang="fi-FI" sz="1800" dirty="0"/>
              <a:t>Erityisesti Etelä-Lapissa (esim. Rovaniemi, Kemi, Kemijärvi, Salla, Pelkosenniemi) talvikausi lyhenee eniten – tarvitaan joko lumesta riippumattomia aktiviteetteja tai lisää lumettamista</a:t>
            </a:r>
          </a:p>
          <a:p>
            <a:r>
              <a:rPr lang="fi-FI" sz="2000" dirty="0"/>
              <a:t>Voisiko matkailijoille markkinoida muutakin kuin Winter </a:t>
            </a:r>
            <a:r>
              <a:rPr lang="fi-FI" sz="2000" dirty="0" err="1"/>
              <a:t>wonderlandia</a:t>
            </a:r>
            <a:r>
              <a:rPr lang="fi-FI" sz="2000" dirty="0"/>
              <a:t>?</a:t>
            </a:r>
          </a:p>
          <a:p>
            <a:pPr lvl="1"/>
            <a:r>
              <a:rPr lang="fi-FI" sz="1800" dirty="0"/>
              <a:t>Mitä muuta Lapilla on tarjota?</a:t>
            </a:r>
          </a:p>
          <a:p>
            <a:r>
              <a:rPr lang="fi-FI" sz="2000" dirty="0"/>
              <a:t>Muuttuvat olosuhteet haastavat myös ohjelmapalveluiden järjestämistä</a:t>
            </a:r>
          </a:p>
          <a:p>
            <a:pPr lvl="1"/>
            <a:r>
              <a:rPr lang="fi-FI" sz="1800" dirty="0"/>
              <a:t>Esim. liukkaiden lisääntyminen, lumivyöryjen määrän kasvu ja jäiden heikkeneminen luovat turvallisuusuhkia, samaan aikaan matkailutyöntekijöitä tulee eripuolilta maailmaa eivätkä Lapin olosuhteet ole tuttuja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AD1B40F-15DA-4BE0-4170-289338FB53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12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05CC772-5E5D-95D6-CA09-CAD707E4C65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977900" cy="203200"/>
          </a:xfrm>
          <a:prstGeom prst="rect">
            <a:avLst/>
          </a:prstGeom>
        </p:spPr>
        <p:txBody>
          <a:bodyPr/>
          <a:lstStyle/>
          <a:p>
            <a:pPr algn="r"/>
            <a:fld id="{6DEEFF7D-A7AE-4F68-AB55-1F0094574B8F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E3FE4A-51C7-1188-DA1D-7AC1790639E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4114800" cy="203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93867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B61F-F186-55BB-FBC8-B0399332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3BB8C4-239D-26F6-4278-81FBF941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Kestävämpää matkailua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B20B9F-CC58-B032-9FB0-5C476B857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Voiko matkailu Lapissa kasvaa, jos se tapahtuu tavalla, mikä kiihdyttää Lapin luonnossa tapahtuvaa muutosta?</a:t>
            </a:r>
          </a:p>
          <a:p>
            <a:r>
              <a:rPr lang="fi-FI" sz="2000" dirty="0"/>
              <a:t>Ylivoimaisesti suurin osa Lapin matkailun päästöistä syntyy lentomatkustamisesta	</a:t>
            </a:r>
          </a:p>
          <a:p>
            <a:pPr lvl="1"/>
            <a:r>
              <a:rPr lang="fi-FI" sz="2000" dirty="0"/>
              <a:t>Onko lentämiselle vaihtoehtoja?</a:t>
            </a:r>
          </a:p>
          <a:p>
            <a:pPr lvl="1"/>
            <a:r>
              <a:rPr lang="fi-FI" sz="2000" dirty="0"/>
              <a:t>Entä jos kansainvälisesti tai EU-tasolla päätetään laittaa lentopolttoaineet verolle tai muuten lisätä lentämisen kustannuksia ilmastonmuutoksen torjumiseksi? Onko Lapin matkailu jo liian riippuvaista lentomatkustuksesta?</a:t>
            </a:r>
          </a:p>
          <a:p>
            <a:r>
              <a:rPr lang="fi-FI" sz="2000" dirty="0"/>
              <a:t>Mitä keinoja matkailutoimijoilla on vaikuttaa matkailun päästöihin? </a:t>
            </a:r>
          </a:p>
          <a:p>
            <a:r>
              <a:rPr lang="fi-FI" sz="2000" dirty="0"/>
              <a:t>Miten luotaisiin kestävämpiä tapoja saapua Lappiin?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75F8808-EF68-290F-4BB8-6F4993681A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13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55F4660-C40C-BD54-CB00-3FCFA047F85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977900" cy="203200"/>
          </a:xfrm>
          <a:prstGeom prst="rect">
            <a:avLst/>
          </a:prstGeom>
        </p:spPr>
        <p:txBody>
          <a:bodyPr/>
          <a:lstStyle/>
          <a:p>
            <a:pPr algn="r"/>
            <a:fld id="{6DEEFF7D-A7AE-4F68-AB55-1F0094574B8F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A1833FF-1DAC-6CFD-4D7B-61D9F1E872D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4114800" cy="203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363358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D46E7-6204-DF72-C607-93F96525B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0C3BE6F-D4FD-6A62-4596-3C6F63B8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EFA914E9-0F44-1DBD-392E-A7FB854A5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000" dirty="0"/>
              <a:t>Lapin matkailun ja ilmastonmuutoksen risteyksessä on enemmän kysymyksiä kuin vastauksia</a:t>
            </a:r>
          </a:p>
          <a:p>
            <a:r>
              <a:rPr lang="fi-FI" sz="2000" dirty="0"/>
              <a:t>Tarvitaan sekä keinoja vähentää matkailun päästökuormaa että keinoja sopeutua ilmastonmuutokseen Lapissa</a:t>
            </a:r>
          </a:p>
          <a:p>
            <a:r>
              <a:rPr lang="fi-FI" sz="2000" dirty="0"/>
              <a:t>Ilmastonmuutos myös </a:t>
            </a:r>
            <a:r>
              <a:rPr lang="fi-FI" sz="2000" dirty="0" err="1"/>
              <a:t>epävakauttaa</a:t>
            </a:r>
            <a:r>
              <a:rPr lang="fi-FI" sz="2000" dirty="0"/>
              <a:t> maailmaa – (Lapin)matkailu on loppujen lopuksi rikkaiden luksusta, joka on hyvin riippuvaista maailman tilanteesta (vrt. koronapandemian matkustusrajoitukset)</a:t>
            </a:r>
          </a:p>
          <a:p>
            <a:pPr lvl="1"/>
            <a:r>
              <a:rPr lang="fi-FI" sz="2000" dirty="0"/>
              <a:t>Seuraava (matkailun)kriisi voi olla jo nurkan takana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AD6385-C40D-3F09-EDC0-EFD9C35D8A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14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55D61B6-DE2F-616F-B161-9A06177A56C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977900" cy="203200"/>
          </a:xfrm>
          <a:prstGeom prst="rect">
            <a:avLst/>
          </a:prstGeom>
        </p:spPr>
        <p:txBody>
          <a:bodyPr/>
          <a:lstStyle/>
          <a:p>
            <a:pPr algn="r"/>
            <a:fld id="{839ADE5F-5740-4734-9304-C8EAED182397}" type="datetime1">
              <a:rPr lang="fi-FI" smtClean="0"/>
              <a:t>27.1.2025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9C5E03-8005-1EC4-0694-54FCED21C1D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4114800" cy="203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29056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88910-6B05-D313-2B9A-E7A4092F3E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Bricolage Grotesque 14pt" panose="020B0605040402000204" pitchFamily="34" charset="0"/>
              </a:rPr>
              <a:t>Kiitos!</a:t>
            </a:r>
            <a:endParaRPr lang="en-FI" dirty="0">
              <a:latin typeface="Bricolage Grotesque 14pt" panose="020B060504040200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6687-0584-763F-4F7C-7A64B7941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1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8A41F-E549-9238-17A0-EB806A27BB3C}"/>
              </a:ext>
            </a:extLst>
          </p:cNvPr>
          <p:cNvSpPr txBox="1"/>
          <p:nvPr/>
        </p:nvSpPr>
        <p:spPr>
          <a:xfrm>
            <a:off x="5922903" y="633637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buClr>
                <a:srgbClr val="000000"/>
              </a:buClr>
            </a:pPr>
            <a:r>
              <a:rPr lang="en-GB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Juuso </a:t>
            </a:r>
            <a:r>
              <a:rPr lang="en-GB" sz="1200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Puurula</a:t>
            </a:r>
            <a:r>
              <a:rPr lang="en-GB" sz="1200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, </a:t>
            </a:r>
            <a:r>
              <a:rPr lang="en-GB" sz="1200" kern="0" dirty="0" err="1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Juuso.Puurula@ely-keskus.fi</a:t>
            </a:r>
            <a:endParaRPr lang="en-FI" sz="12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977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sällön paikkamerkki 4">
            <a:extLst>
              <a:ext uri="{FF2B5EF4-FFF2-40B4-BE49-F238E27FC236}">
                <a16:creationId xmlns:a16="http://schemas.microsoft.com/office/drawing/2014/main" id="{163F46B4-75B4-5558-D6DE-5E81CFA4B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72" y="763587"/>
            <a:ext cx="6924656" cy="533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54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368F97-DBB5-A9AB-5E99-01208428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ilmastonmuutos vaikuttaa Lapissa?</a:t>
            </a:r>
          </a:p>
        </p:txBody>
      </p:sp>
    </p:spTree>
    <p:extLst>
      <p:ext uri="{BB962C8B-B14F-4D97-AF65-F5344CB8AC3E}">
        <p14:creationId xmlns:p14="http://schemas.microsoft.com/office/powerpoint/2010/main" val="175120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7CBCD-F408-7942-15D4-A17C70080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Lapin ilmasto lämpenee vauhdilla</a:t>
            </a:r>
          </a:p>
        </p:txBody>
      </p:sp>
      <p:pic>
        <p:nvPicPr>
          <p:cNvPr id="4" name="Picture 6" descr="A map of the temperature of the sun&#10;&#10;Description automatically generated">
            <a:extLst>
              <a:ext uri="{FF2B5EF4-FFF2-40B4-BE49-F238E27FC236}">
                <a16:creationId xmlns:a16="http://schemas.microsoft.com/office/drawing/2014/main" id="{87537B3A-FEBC-0208-5733-1564B750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5" y="950567"/>
            <a:ext cx="4167625" cy="5895174"/>
          </a:xfrm>
          <a:prstGeom prst="rect">
            <a:avLst/>
          </a:prstGeom>
        </p:spPr>
      </p:pic>
      <p:pic>
        <p:nvPicPr>
          <p:cNvPr id="5" name="Picture 5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56C8D11F-1F25-1282-EAC3-374B2F36C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0" y="1398648"/>
            <a:ext cx="6709067" cy="383375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ABFA802-E336-1D43-4914-B23A183EB89D}"/>
              </a:ext>
            </a:extLst>
          </p:cNvPr>
          <p:cNvSpPr txBox="1"/>
          <p:nvPr/>
        </p:nvSpPr>
        <p:spPr>
          <a:xfrm>
            <a:off x="5384800" y="5537200"/>
            <a:ext cx="416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ysClr val="windowText" lastClr="000000"/>
                </a:solidFill>
              </a:rPr>
              <a:t>Lähde: Ruuhela ym. (Ilmatieteen laitos)</a:t>
            </a:r>
          </a:p>
        </p:txBody>
      </p:sp>
    </p:spTree>
    <p:extLst>
      <p:ext uri="{BB962C8B-B14F-4D97-AF65-F5344CB8AC3E}">
        <p14:creationId xmlns:p14="http://schemas.microsoft.com/office/powerpoint/2010/main" val="214406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43C798-2386-16E7-2D34-D0BFA4CE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Lumen määrä ja lumisen ajan pituus vaihtelee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11823-D8BE-1B7E-DF92-5257D1AF5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041" y="770022"/>
            <a:ext cx="4220655" cy="5970186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2711823-D8BE-1B7E-DF92-5257D1AF5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982" y="770022"/>
            <a:ext cx="4220655" cy="5970186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814A03C-D028-EC66-80F1-0FAEED83D2BB}"/>
              </a:ext>
            </a:extLst>
          </p:cNvPr>
          <p:cNvSpPr txBox="1"/>
          <p:nvPr/>
        </p:nvSpPr>
        <p:spPr>
          <a:xfrm>
            <a:off x="5085640" y="6432431"/>
            <a:ext cx="416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ysClr val="windowText" lastClr="000000"/>
                </a:solidFill>
              </a:rPr>
              <a:t>Lähde: Ruuhela ym. (Ilmatieteen laitos)</a:t>
            </a:r>
          </a:p>
        </p:txBody>
      </p:sp>
    </p:spTree>
    <p:extLst>
      <p:ext uri="{BB962C8B-B14F-4D97-AF65-F5344CB8AC3E}">
        <p14:creationId xmlns:p14="http://schemas.microsoft.com/office/powerpoint/2010/main" val="290193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6536A-1B64-732D-3104-6887520C9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2DC56E4-7DEF-0609-F968-B3DD44E61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592" y="1104228"/>
            <a:ext cx="5392306" cy="45608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i-FI" sz="2000" dirty="0"/>
              <a:t>Vuoteen 2040 mennessä kaikissa neljässä ilmastonmuutosskenaarioissa 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2000" dirty="0"/>
              <a:t>Lumen vesi-arvon maksimi pienenee lähes 10 %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2000" dirty="0"/>
              <a:t>Pysyvän lumipeitekauden alku viivästyy 1- 2 viikkoa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i-FI" sz="2000" dirty="0"/>
              <a:t>Lumipeitekauden loppu aikaistuu noin viikon verran</a:t>
            </a:r>
          </a:p>
          <a:p>
            <a:pPr marL="742950" lvl="1" indent="-285750">
              <a:lnSpc>
                <a:spcPct val="100000"/>
              </a:lnSpc>
              <a:buFont typeface="Symbol" panose="05050102010706020507" pitchFamily="18" charset="2"/>
              <a:buChar char="Þ"/>
            </a:pPr>
            <a:r>
              <a:rPr lang="fi-FI" sz="2000" dirty="0"/>
              <a:t>Lumipeitekausi lyhenee 2-3 viikkoa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Sen jälkeen kohti vuosisadan loppua mentäessä lumipeitteessä tapahtuvat muutokset riippuvat ilmastoskenaarioista.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Vertailu jakson 1981-2020 arvoihin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A4B74-6917-9C37-5A51-505DEB02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BE8AB2-9B50-D544-A2BB-62673476E5E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Content Placeholder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CDBF464-03B1-9152-347C-446259A39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06" y="190828"/>
            <a:ext cx="4816758" cy="6233453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6BB16FC-E61E-19C9-3463-151074AD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91" y="379312"/>
            <a:ext cx="10647478" cy="673159"/>
          </a:xfrm>
        </p:spPr>
        <p:txBody>
          <a:bodyPr>
            <a:normAutofit fontScale="90000"/>
          </a:bodyPr>
          <a:lstStyle/>
          <a:p>
            <a:r>
              <a:rPr lang="fi-FI" dirty="0"/>
              <a:t>Lapin lumi-ilmasto muuttuu </a:t>
            </a:r>
            <a:br>
              <a:rPr lang="fi-FI" dirty="0"/>
            </a:br>
            <a:r>
              <a:rPr lang="fi-FI" dirty="0"/>
              <a:t>							- Keski-Lappi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99C8C-E353-E8ED-9B72-42D7798D77AE}"/>
              </a:ext>
            </a:extLst>
          </p:cNvPr>
          <p:cNvSpPr txBox="1"/>
          <p:nvPr/>
        </p:nvSpPr>
        <p:spPr>
          <a:xfrm>
            <a:off x="8428702" y="6276990"/>
            <a:ext cx="2443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Räisänen ym., arvioitavana;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Ruuhela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ym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valmisteilla</a:t>
            </a:r>
          </a:p>
        </p:txBody>
      </p:sp>
    </p:spTree>
    <p:extLst>
      <p:ext uri="{BB962C8B-B14F-4D97-AF65-F5344CB8AC3E}">
        <p14:creationId xmlns:p14="http://schemas.microsoft.com/office/powerpoint/2010/main" val="22221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CE47D9-889F-985A-5FBB-02DB82399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Ilmastonmuutos ja matkailu</a:t>
            </a:r>
          </a:p>
        </p:txBody>
      </p:sp>
    </p:spTree>
    <p:extLst>
      <p:ext uri="{BB962C8B-B14F-4D97-AF65-F5344CB8AC3E}">
        <p14:creationId xmlns:p14="http://schemas.microsoft.com/office/powerpoint/2010/main" val="616691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E82A4-B222-9767-F6EF-5011B6FD2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7A9111-7D69-11FD-C9F2-6C724895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Matkailu ja ilmastonmuutos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D229B-F4C5-F6A9-09B0-19B403192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3496000" cy="4555200"/>
          </a:xfrm>
        </p:spPr>
        <p:txBody>
          <a:bodyPr>
            <a:normAutofit fontScale="92500"/>
          </a:bodyPr>
          <a:lstStyle/>
          <a:p>
            <a:r>
              <a:rPr lang="fi-FI" sz="2000" dirty="0"/>
              <a:t>Kansainvälisen lentomatkustuksen hiilijalanjälkeä ei oteta huomioon kansallisissa tai alueellisissa päästölaskelmissa.</a:t>
            </a:r>
          </a:p>
          <a:p>
            <a:r>
              <a:rPr lang="fi-FI" sz="2000" dirty="0"/>
              <a:t>Jos lentomatkustus otettaisiin huomioon, se vastaisi noin 15 % Lapin päästöistä.</a:t>
            </a:r>
          </a:p>
          <a:p>
            <a:r>
              <a:rPr lang="fi-FI" sz="2000" dirty="0"/>
              <a:t>Voiko matkailu kasvaa tavalla, joka on haitallista ilmastolle?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3B96AE6-909B-6FA7-8A05-5D21DDD5CC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8</a:t>
            </a:fld>
            <a:endParaRPr lang="fi-FI"/>
          </a:p>
        </p:txBody>
      </p:sp>
      <p:pic>
        <p:nvPicPr>
          <p:cNvPr id="9" name="Sisällön paikkamerkki 8" descr="Kuva, joka sisältää kohteen teksti, kuvakaappaus, Sähkönsininen, ympyrä&#10;&#10;Kuvaus luotu automaattisesti">
            <a:extLst>
              <a:ext uri="{FF2B5EF4-FFF2-40B4-BE49-F238E27FC236}">
                <a16:creationId xmlns:a16="http://schemas.microsoft.com/office/drawing/2014/main" id="{81C10E56-5B92-7D20-7291-3184A60216F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13" y="1243895"/>
            <a:ext cx="8129587" cy="4997450"/>
          </a:xfr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616D110-0D1D-5839-369C-8E6F635219E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977900" cy="203200"/>
          </a:xfrm>
          <a:prstGeom prst="rect">
            <a:avLst/>
          </a:prstGeom>
        </p:spPr>
        <p:txBody>
          <a:bodyPr/>
          <a:lstStyle/>
          <a:p>
            <a:pPr algn="r"/>
            <a:fld id="{5312AD79-DE58-4A55-B545-8A02CBE6AFF6}" type="datetime1">
              <a:rPr lang="fi-FI" smtClean="0"/>
              <a:t>27.1.2025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84E0EED-52E1-E680-E758-6DB799AB272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4114800" cy="203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Juuso Puurula</a:t>
            </a:r>
          </a:p>
        </p:txBody>
      </p:sp>
    </p:spTree>
    <p:extLst>
      <p:ext uri="{BB962C8B-B14F-4D97-AF65-F5344CB8AC3E}">
        <p14:creationId xmlns:p14="http://schemas.microsoft.com/office/powerpoint/2010/main" val="281478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6D35D-795E-7B9B-79DC-61A07C2F3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F685A-3AF1-57E3-F3FC-BFA4EA327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Muutokset matkailukäyttäytymisessä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94777-785A-6123-9AB0-65952D4AA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2"/>
            <a:ext cx="5487360" cy="4965767"/>
          </a:xfrm>
        </p:spPr>
        <p:txBody>
          <a:bodyPr>
            <a:normAutofit/>
          </a:bodyPr>
          <a:lstStyle/>
          <a:p>
            <a:r>
              <a:rPr lang="fi-FI" sz="2000" dirty="0"/>
              <a:t>Ilmastonmuutos voi myös muuttaa tapaa, miten turismi käyttäytyy</a:t>
            </a:r>
          </a:p>
          <a:p>
            <a:r>
              <a:rPr lang="fi-FI" sz="2000" dirty="0"/>
              <a:t>Lapin matkailu perustuu talveen, joka on herkkä lämpenemiselle – samaan aikaan Lappi tulee olemaan Euroopan lumivarmimpia alueita tulevaisuudessa</a:t>
            </a:r>
          </a:p>
          <a:p>
            <a:r>
              <a:rPr lang="fi-FI" sz="2000" dirty="0"/>
              <a:t>Toisaalta Välimeren seutu, joka on kesämatkailun </a:t>
            </a:r>
            <a:r>
              <a:rPr lang="fi-FI" sz="2000" dirty="0" err="1"/>
              <a:t>mekka</a:t>
            </a:r>
            <a:r>
              <a:rPr lang="fi-FI" sz="2000" dirty="0"/>
              <a:t>, kuumenee ja kuivuu – kaipuu viileämpiin kesiin?</a:t>
            </a:r>
          </a:p>
          <a:p>
            <a:r>
              <a:rPr lang="fi-FI" sz="2000" dirty="0"/>
              <a:t>Mitä suurempaa lämpeneminen on, sitä vahvemmin turismi voikin suuntautua etelästä pohjoiseen.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D6FA45-2DEC-0754-E193-1E794536BC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3D2D5F4-4871-4469-8343-ED7F6811B37D}" type="slidenum">
              <a:rPr lang="fi-FI" smtClean="0"/>
              <a:pPr algn="l"/>
              <a:t>9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BAB2833-33B7-1956-4F58-661218009F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75400"/>
            <a:ext cx="977900" cy="203200"/>
          </a:xfrm>
          <a:prstGeom prst="rect">
            <a:avLst/>
          </a:prstGeom>
        </p:spPr>
        <p:txBody>
          <a:bodyPr/>
          <a:lstStyle/>
          <a:p>
            <a:pPr algn="r"/>
            <a:fld id="{5312AD79-DE58-4A55-B545-8A02CBE6AFF6}" type="datetime1">
              <a:rPr lang="fi-FI" smtClean="0"/>
              <a:t>27.1.2025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81945972-364D-1884-E317-3E8FD32641A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75400"/>
            <a:ext cx="4114800" cy="203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Juuso Puurula</a:t>
            </a:r>
          </a:p>
        </p:txBody>
      </p:sp>
      <p:pic>
        <p:nvPicPr>
          <p:cNvPr id="8" name="Sisällön paikkamerkki 9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3C85D101-E39E-A6CF-4B44-31DAEA58B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960" y="817458"/>
            <a:ext cx="6046590" cy="59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76080"/>
      </p:ext>
    </p:extLst>
  </p:cSld>
  <p:clrMapOvr>
    <a:masterClrMapping/>
  </p:clrMapOvr>
</p:sld>
</file>

<file path=ppt/theme/theme1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_EN_2.potx" id="{C9F0A2EB-9CD8-4192-BE49-1C3F281A234F}" vid="{F5A5FBB4-96FD-4358-8F24-EE2CB11049E3}"/>
    </a:ext>
  </a:extLst>
</a:theme>
</file>

<file path=ppt/theme/theme2.xml><?xml version="1.0" encoding="utf-8"?>
<a:theme xmlns:a="http://schemas.openxmlformats.org/drawingml/2006/main" name="ely_new2021_X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3.xml><?xml version="1.0" encoding="utf-8"?>
<a:theme xmlns:a="http://schemas.openxmlformats.org/drawingml/2006/main" name="1_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4.xml><?xml version="1.0" encoding="utf-8"?>
<a:theme xmlns:a="http://schemas.openxmlformats.org/drawingml/2006/main" name="Slate">
  <a:themeElements>
    <a:clrScheme name="Lapin IES">
      <a:dk1>
        <a:srgbClr val="FFFFFF"/>
      </a:dk1>
      <a:lt1>
        <a:srgbClr val="003749"/>
      </a:lt1>
      <a:dk2>
        <a:srgbClr val="003749"/>
      </a:dk2>
      <a:lt2>
        <a:srgbClr val="F1F4F6"/>
      </a:lt2>
      <a:accent1>
        <a:srgbClr val="273879"/>
      </a:accent1>
      <a:accent2>
        <a:srgbClr val="759660"/>
      </a:accent2>
      <a:accent3>
        <a:srgbClr val="FFB923"/>
      </a:accent3>
      <a:accent4>
        <a:srgbClr val="9B3C36"/>
      </a:accent4>
      <a:accent5>
        <a:srgbClr val="003749"/>
      </a:accent5>
      <a:accent6>
        <a:srgbClr val="F5F5F5"/>
      </a:accent6>
      <a:hlink>
        <a:srgbClr val="74955F"/>
      </a:hlink>
      <a:folHlink>
        <a:srgbClr val="94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pin ilmasto- ja energiastrategia template 2024" id="{F210B49B-35A1-9848-B745-C46C06EF1040}" vid="{BDA3713A-A732-7A42-8499-7AA070D11CE4}"/>
    </a:ext>
  </a:extLst>
</a:theme>
</file>

<file path=ppt/theme/theme5.xml><?xml version="1.0" encoding="utf-8"?>
<a:theme xmlns:a="http://schemas.openxmlformats.org/drawingml/2006/main" name="Office-teema">
  <a:themeElements>
    <a:clrScheme name="Ilmatieteen laitos">
      <a:dk1>
        <a:srgbClr val="000000"/>
      </a:dk1>
      <a:lt1>
        <a:srgbClr val="FFFFFF"/>
      </a:lt1>
      <a:dk2>
        <a:srgbClr val="2F3092"/>
      </a:dk2>
      <a:lt2>
        <a:srgbClr val="E7E6E6"/>
      </a:lt2>
      <a:accent1>
        <a:srgbClr val="2F3092"/>
      </a:accent1>
      <a:accent2>
        <a:srgbClr val="3A66E2"/>
      </a:accent2>
      <a:accent3>
        <a:srgbClr val="02B8CE"/>
      </a:accent3>
      <a:accent4>
        <a:srgbClr val="52C1A0"/>
      </a:accent4>
      <a:accent5>
        <a:srgbClr val="000000"/>
      </a:accent5>
      <a:accent6>
        <a:srgbClr val="70AD47"/>
      </a:accent6>
      <a:hlink>
        <a:srgbClr val="3A66E2"/>
      </a:hlink>
      <a:folHlink>
        <a:srgbClr val="3A66E2"/>
      </a:folHlink>
    </a:clrScheme>
    <a:fontScheme name="Ilmatieteen laito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3" id="{7D0DD100-CB5F-724C-88F6-C214024DFA3A}" vid="{BB17C83F-F532-8E46-AF80-93DC1A45F7A1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42f097-af5a-40ce-a7d6-1eafabe2ce25" xsi:nil="true"/>
    <lcf76f155ced4ddcb4097134ff3c332f xmlns="bd969a3f-e6a9-40ac-b355-9492855fce69">
      <Terms xmlns="http://schemas.microsoft.com/office/infopath/2007/PartnerControls"/>
    </lcf76f155ced4ddcb4097134ff3c332f>
  </documentManagement>
</p:properties>
</file>

<file path=customXml/item2.xml><?xml version="1.0" encoding="utf-8"?>
<xml_kameleon>
  <kehalaatija/>
  <laatijaorganisaatio/>
  <dokumenttityyppi>Esittely</dokumenttityyppi>
  <dokumentin_x0020_tila/>
  <kieli>Englanti</kieli>
  <julkisuus/>
  <päiväys>27.5.2024</päiväys>
</xml_kamele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720E4FCF3A4974FA87B23D50956AE2C" ma:contentTypeVersion="13" ma:contentTypeDescription="Luo uusi asiakirja." ma:contentTypeScope="" ma:versionID="a06bdff1b1e267488ae0530b51f4b626">
  <xsd:schema xmlns:xsd="http://www.w3.org/2001/XMLSchema" xmlns:xs="http://www.w3.org/2001/XMLSchema" xmlns:p="http://schemas.microsoft.com/office/2006/metadata/properties" xmlns:ns2="bd969a3f-e6a9-40ac-b355-9492855fce69" xmlns:ns3="ad42f097-af5a-40ce-a7d6-1eafabe2ce25" targetNamespace="http://schemas.microsoft.com/office/2006/metadata/properties" ma:root="true" ma:fieldsID="99c4bb9aa5b7744093aeccd9ff9542cc" ns2:_="" ns3:_="">
    <xsd:import namespace="bd969a3f-e6a9-40ac-b355-9492855fce69"/>
    <xsd:import namespace="ad42f097-af5a-40ce-a7d6-1eafabe2c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969a3f-e6a9-40ac-b355-9492855fce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2f097-af5a-40ce-a7d6-1eafabe2ce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d248117-226b-44f4-b10c-e466e6f6b6ff}" ma:internalName="TaxCatchAll" ma:showField="CatchAllData" ma:web="ad42f097-af5a-40ce-a7d6-1eafabe2ce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B4AB04-2DCE-4AD7-8995-1F8E69CFDE1D}">
  <ds:schemaRefs>
    <ds:schemaRef ds:uri="http://schemas.microsoft.com/office/infopath/2007/PartnerControls"/>
    <ds:schemaRef ds:uri="http://www.w3.org/XML/1998/namespace"/>
    <ds:schemaRef ds:uri="bd969a3f-e6a9-40ac-b355-9492855fce6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d42f097-af5a-40ce-a7d6-1eafabe2ce25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69BEEA-5FEF-45BE-9BB0-0C880B4EFF73}">
  <ds:schemaRefs/>
</ds:datastoreItem>
</file>

<file path=customXml/itemProps3.xml><?xml version="1.0" encoding="utf-8"?>
<ds:datastoreItem xmlns:ds="http://schemas.openxmlformats.org/officeDocument/2006/customXml" ds:itemID="{E70BFAFD-9984-4C71-B9F9-646D3455D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969a3f-e6a9-40ac-b355-9492855fce69"/>
    <ds:schemaRef ds:uri="ad42f097-af5a-40ce-a7d6-1eafabe2c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065987A-EAB9-4FE4-8148-59E8F44D9A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ely_uusi_2021_EN</Template>
  <TotalTime>495</TotalTime>
  <Words>577</Words>
  <Application>Microsoft Office PowerPoint</Application>
  <PresentationFormat>Laajakuva</PresentationFormat>
  <Paragraphs>79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31" baseType="lpstr">
      <vt:lpstr>Aptos</vt:lpstr>
      <vt:lpstr>Arial</vt:lpstr>
      <vt:lpstr>Arial Black</vt:lpstr>
      <vt:lpstr>Average</vt:lpstr>
      <vt:lpstr>Bricolage Grotesque</vt:lpstr>
      <vt:lpstr>Bricolage Grotesque 14pt</vt:lpstr>
      <vt:lpstr>Bricolage Grotesque 14pt SemiBo</vt:lpstr>
      <vt:lpstr>Bricolage Grotesque SemiBold</vt:lpstr>
      <vt:lpstr>Calibri</vt:lpstr>
      <vt:lpstr>Symbol</vt:lpstr>
      <vt:lpstr>Wingdings</vt:lpstr>
      <vt:lpstr>ely_new2021</vt:lpstr>
      <vt:lpstr>ely_new2021_X</vt:lpstr>
      <vt:lpstr>1_ely_new2021</vt:lpstr>
      <vt:lpstr>Slate</vt:lpstr>
      <vt:lpstr>Office-teema</vt:lpstr>
      <vt:lpstr>Matkailun rooli Lapin ilmastotyössä</vt:lpstr>
      <vt:lpstr>PowerPoint-esitys</vt:lpstr>
      <vt:lpstr>Miten ilmastonmuutos vaikuttaa Lapissa?</vt:lpstr>
      <vt:lpstr>Lapin ilmasto lämpenee vauhdilla</vt:lpstr>
      <vt:lpstr>Lumen määrä ja lumisen ajan pituus vaihtelee</vt:lpstr>
      <vt:lpstr>Lapin lumi-ilmasto muuttuu         - Keski-Lappi</vt:lpstr>
      <vt:lpstr>Ilmastonmuutos ja matkailu</vt:lpstr>
      <vt:lpstr>Matkailu ja ilmastonmuutos</vt:lpstr>
      <vt:lpstr>Muutokset matkailukäyttäytymisessä</vt:lpstr>
      <vt:lpstr>Matkailun rooli Lapin ilmastotyössä</vt:lpstr>
      <vt:lpstr>Lapin matkailun kohtalonkysymykset</vt:lpstr>
      <vt:lpstr>Sopeutuminen matkailussa</vt:lpstr>
      <vt:lpstr>Kestävämpää matkailua</vt:lpstr>
      <vt:lpstr>Lopuksi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in Lapland</dc:title>
  <dc:creator/>
  <cp:keywords/>
  <cp:lastModifiedBy>Puurula Juuso (ELY)</cp:lastModifiedBy>
  <cp:revision>1</cp:revision>
  <dcterms:created xsi:type="dcterms:W3CDTF">2024-05-27T17:26:05Z</dcterms:created>
  <dcterms:modified xsi:type="dcterms:W3CDTF">2025-01-27T08:45:58Z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460.96.003.25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ely_uusi_2021_EN.potx</vt:lpwstr>
  </property>
  <property fmtid="{D5CDD505-2E9C-101B-9397-08002B2CF9AE}" pid="6" name="dvDefinition">
    <vt:lpwstr>1213 (dd_default.xml)</vt:lpwstr>
  </property>
  <property fmtid="{D5CDD505-2E9C-101B-9397-08002B2CF9AE}" pid="7" name="dvDefinitionID">
    <vt:lpwstr>1213</vt:lpwstr>
  </property>
  <property fmtid="{D5CDD505-2E9C-101B-9397-08002B2CF9AE}" pid="8" name="dvContentFile">
    <vt:lpwstr>dd_default.xml</vt:lpwstr>
  </property>
  <property fmtid="{D5CDD505-2E9C-101B-9397-08002B2CF9AE}" pid="9" name="dvGlobalVerID">
    <vt:lpwstr>460.90.02.298</vt:lpwstr>
  </property>
  <property fmtid="{D5CDD505-2E9C-101B-9397-08002B2CF9AE}" pid="10" name="dvDefinitionVersion">
    <vt:lpwstr>02.001 / 31.1.2021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-1</vt:lpwstr>
  </property>
  <property fmtid="{D5CDD505-2E9C-101B-9397-08002B2CF9AE}" pid="15" name="dvDateExist">
    <vt:lpwstr>-1</vt:lpwstr>
  </property>
  <property fmtid="{D5CDD505-2E9C-101B-9397-08002B2CF9AE}" pid="16" name="dvCategory">
    <vt:lpwstr>167</vt:lpwstr>
  </property>
  <property fmtid="{D5CDD505-2E9C-101B-9397-08002B2CF9AE}" pid="17" name="dvCategory_2">
    <vt:lpwstr>58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Site_short">
    <vt:lpwstr/>
  </property>
  <property fmtid="{D5CDD505-2E9C-101B-9397-08002B2CF9AE}" pid="23" name="dvNumbering">
    <vt:lpwstr>0</vt:lpwstr>
  </property>
  <property fmtid="{D5CDD505-2E9C-101B-9397-08002B2CF9AE}" pid="24" name="dvDUname">
    <vt:lpwstr/>
  </property>
  <property fmtid="{D5CDD505-2E9C-101B-9397-08002B2CF9AE}" pid="25" name="dvdufname">
    <vt:lpwstr/>
  </property>
  <property fmtid="{D5CDD505-2E9C-101B-9397-08002B2CF9AE}" pid="26" name="dvdulname">
    <vt:lpwstr/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ogo">
    <vt:lpwstr/>
  </property>
  <property fmtid="{D5CDD505-2E9C-101B-9397-08002B2CF9AE}" pid="30" name="KEHALaatija">
    <vt:lpwstr/>
  </property>
  <property fmtid="{D5CDD505-2E9C-101B-9397-08002B2CF9AE}" pid="31" name="Asiakirjan tyyppi">
    <vt:lpwstr>Presentation</vt:lpwstr>
  </property>
  <property fmtid="{D5CDD505-2E9C-101B-9397-08002B2CF9AE}" pid="32" name="Dokumenttityyppi">
    <vt:lpwstr>Presentation</vt:lpwstr>
  </property>
  <property fmtid="{D5CDD505-2E9C-101B-9397-08002B2CF9AE}" pid="33" name="Dokumentin_x0020_tila">
    <vt:lpwstr/>
  </property>
  <property fmtid="{D5CDD505-2E9C-101B-9397-08002B2CF9AE}" pid="34" name="Kieli">
    <vt:lpwstr>English</vt:lpwstr>
  </property>
  <property fmtid="{D5CDD505-2E9C-101B-9397-08002B2CF9AE}" pid="35" name="julkisuus">
    <vt:lpwstr/>
  </property>
  <property fmtid="{D5CDD505-2E9C-101B-9397-08002B2CF9AE}" pid="36" name="Päiväys">
    <vt:filetime>2024-05-26T21:00:00Z</vt:filetime>
  </property>
  <property fmtid="{D5CDD505-2E9C-101B-9397-08002B2CF9AE}" pid="37" name="ContentTypeId">
    <vt:lpwstr>0x010100C720E4FCF3A4974FA87B23D50956AE2C</vt:lpwstr>
  </property>
  <property fmtid="{D5CDD505-2E9C-101B-9397-08002B2CF9AE}" pid="38" name="Dokumentin tila">
    <vt:lpwstr/>
  </property>
  <property fmtid="{D5CDD505-2E9C-101B-9397-08002B2CF9AE}" pid="39" name="MediaServiceImageTags">
    <vt:lpwstr/>
  </property>
</Properties>
</file>